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handoutMasterIdLst>
    <p:handoutMasterId r:id="rId41"/>
  </p:handoutMasterIdLst>
  <p:sldIdLst>
    <p:sldId id="257" r:id="rId2"/>
    <p:sldId id="308" r:id="rId3"/>
    <p:sldId id="309" r:id="rId4"/>
    <p:sldId id="310" r:id="rId5"/>
    <p:sldId id="311" r:id="rId6"/>
    <p:sldId id="313" r:id="rId7"/>
    <p:sldId id="314" r:id="rId8"/>
    <p:sldId id="316" r:id="rId9"/>
    <p:sldId id="628" r:id="rId10"/>
    <p:sldId id="317" r:id="rId11"/>
    <p:sldId id="633" r:id="rId12"/>
    <p:sldId id="632" r:id="rId13"/>
    <p:sldId id="568" r:id="rId14"/>
    <p:sldId id="560" r:id="rId15"/>
    <p:sldId id="319" r:id="rId16"/>
    <p:sldId id="626" r:id="rId17"/>
    <p:sldId id="627" r:id="rId18"/>
    <p:sldId id="320" r:id="rId19"/>
    <p:sldId id="322" r:id="rId20"/>
    <p:sldId id="593" r:id="rId21"/>
    <p:sldId id="323" r:id="rId22"/>
    <p:sldId id="629" r:id="rId23"/>
    <p:sldId id="324" r:id="rId24"/>
    <p:sldId id="325" r:id="rId25"/>
    <p:sldId id="327" r:id="rId26"/>
    <p:sldId id="328" r:id="rId27"/>
    <p:sldId id="329" r:id="rId28"/>
    <p:sldId id="595" r:id="rId29"/>
    <p:sldId id="594" r:id="rId30"/>
    <p:sldId id="631" r:id="rId31"/>
    <p:sldId id="330" r:id="rId32"/>
    <p:sldId id="331" r:id="rId33"/>
    <p:sldId id="332" r:id="rId34"/>
    <p:sldId id="358" r:id="rId35"/>
    <p:sldId id="333" r:id="rId36"/>
    <p:sldId id="334" r:id="rId37"/>
    <p:sldId id="336" r:id="rId38"/>
    <p:sldId id="335" r:id="rId39"/>
  </p:sldIdLst>
  <p:sldSz cx="9144000" cy="6858000" type="screen4x3"/>
  <p:notesSz cx="6858000" cy="9144000"/>
  <p:defaultTextStyle>
    <a:defPPr>
      <a:defRPr lang="ja-JP"/>
    </a:defPPr>
    <a:lvl1pPr algn="l" rtl="0" eaLnBrk="0" fontAlgn="base" hangingPunct="0">
      <a:spcBef>
        <a:spcPct val="0"/>
      </a:spcBef>
      <a:spcAft>
        <a:spcPct val="0"/>
      </a:spcAft>
      <a:defRPr kumimoji="1" kern="1200">
        <a:solidFill>
          <a:schemeClr val="tx1"/>
        </a:solidFill>
        <a:latin typeface="Candara" pitchFamily="34" charset="0"/>
        <a:ea typeface="ＭＳ Ｐゴシック" pitchFamily="50" charset="-128"/>
        <a:cs typeface="+mn-cs"/>
      </a:defRPr>
    </a:lvl1pPr>
    <a:lvl2pPr marL="457200" algn="l" rtl="0" eaLnBrk="0" fontAlgn="base" hangingPunct="0">
      <a:spcBef>
        <a:spcPct val="0"/>
      </a:spcBef>
      <a:spcAft>
        <a:spcPct val="0"/>
      </a:spcAft>
      <a:defRPr kumimoji="1" kern="1200">
        <a:solidFill>
          <a:schemeClr val="tx1"/>
        </a:solidFill>
        <a:latin typeface="Candara" pitchFamily="34" charset="0"/>
        <a:ea typeface="ＭＳ Ｐゴシック" pitchFamily="50" charset="-128"/>
        <a:cs typeface="+mn-cs"/>
      </a:defRPr>
    </a:lvl2pPr>
    <a:lvl3pPr marL="914400" algn="l" rtl="0" eaLnBrk="0" fontAlgn="base" hangingPunct="0">
      <a:spcBef>
        <a:spcPct val="0"/>
      </a:spcBef>
      <a:spcAft>
        <a:spcPct val="0"/>
      </a:spcAft>
      <a:defRPr kumimoji="1" kern="1200">
        <a:solidFill>
          <a:schemeClr val="tx1"/>
        </a:solidFill>
        <a:latin typeface="Candara" pitchFamily="34" charset="0"/>
        <a:ea typeface="ＭＳ Ｐゴシック" pitchFamily="50" charset="-128"/>
        <a:cs typeface="+mn-cs"/>
      </a:defRPr>
    </a:lvl3pPr>
    <a:lvl4pPr marL="1371600" algn="l" rtl="0" eaLnBrk="0" fontAlgn="base" hangingPunct="0">
      <a:spcBef>
        <a:spcPct val="0"/>
      </a:spcBef>
      <a:spcAft>
        <a:spcPct val="0"/>
      </a:spcAft>
      <a:defRPr kumimoji="1" kern="1200">
        <a:solidFill>
          <a:schemeClr val="tx1"/>
        </a:solidFill>
        <a:latin typeface="Candara" pitchFamily="34" charset="0"/>
        <a:ea typeface="ＭＳ Ｐゴシック" pitchFamily="50" charset="-128"/>
        <a:cs typeface="+mn-cs"/>
      </a:defRPr>
    </a:lvl4pPr>
    <a:lvl5pPr marL="1828800" algn="l" rtl="0" eaLnBrk="0" fontAlgn="base" hangingPunct="0">
      <a:spcBef>
        <a:spcPct val="0"/>
      </a:spcBef>
      <a:spcAft>
        <a:spcPct val="0"/>
      </a:spcAft>
      <a:defRPr kumimoji="1" kern="1200">
        <a:solidFill>
          <a:schemeClr val="tx1"/>
        </a:solidFill>
        <a:latin typeface="Candara"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Candara"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Candara"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Candara"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Candara" pitchFamily="34" charset="0"/>
        <a:ea typeface="ＭＳ Ｐゴシック"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B6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38" autoAdjust="0"/>
    <p:restoredTop sz="78797" autoAdjust="0"/>
  </p:normalViewPr>
  <p:slideViewPr>
    <p:cSldViewPr>
      <p:cViewPr varScale="1">
        <p:scale>
          <a:sx n="53" d="100"/>
          <a:sy n="53" d="100"/>
        </p:scale>
        <p:origin x="1238" y="48"/>
      </p:cViewPr>
      <p:guideLst>
        <p:guide orient="horz" pos="2160"/>
        <p:guide pos="2880"/>
      </p:guideLst>
    </p:cSldViewPr>
  </p:slideViewPr>
  <p:outlineViewPr>
    <p:cViewPr>
      <p:scale>
        <a:sx n="33" d="100"/>
        <a:sy n="33" d="100"/>
      </p:scale>
      <p:origin x="0" y="-178704"/>
    </p:cViewPr>
  </p:outlineViewPr>
  <p:notesTextViewPr>
    <p:cViewPr>
      <p:scale>
        <a:sx n="1" d="1"/>
        <a:sy n="1" d="1"/>
      </p:scale>
      <p:origin x="0" y="0"/>
    </p:cViewPr>
  </p:notesTextViewPr>
  <p:notesViewPr>
    <p:cSldViewPr>
      <p:cViewPr varScale="1">
        <p:scale>
          <a:sx n="69" d="100"/>
          <a:sy n="69" d="100"/>
        </p:scale>
        <p:origin x="284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48"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atin typeface="Candara" charset="0"/>
                <a:ea typeface="ＭＳ Ｐゴシック" charset="-128"/>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a:latin typeface="Candara" charset="0"/>
                <a:ea typeface="ＭＳ Ｐゴシック" charset="-128"/>
              </a:defRPr>
            </a:lvl1pPr>
          </a:lstStyle>
          <a:p>
            <a:pPr>
              <a:defRPr/>
            </a:pPr>
            <a:fld id="{ADF31F61-98CA-4434-A2F2-0FCA80406DF6}" type="datetimeFigureOut">
              <a:rPr lang="en-US"/>
              <a:pPr>
                <a:defRPr/>
              </a:pPr>
              <a:t>3/24/2021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latin typeface="Candara" charset="0"/>
                <a:ea typeface="ＭＳ Ｐゴシック"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B3D04E7-581E-405C-8E01-4D4A5D707050}" type="slidenum">
              <a:rPr lang="en-US" altLang="ja-JP"/>
              <a:pPr>
                <a:defRPr/>
              </a:pPr>
              <a:t>‹#›</a:t>
            </a:fld>
            <a:endParaRPr lang="en-US" altLang="ja-JP"/>
          </a:p>
        </p:txBody>
      </p:sp>
    </p:spTree>
    <p:extLst>
      <p:ext uri="{BB962C8B-B14F-4D97-AF65-F5344CB8AC3E}">
        <p14:creationId xmlns:p14="http://schemas.microsoft.com/office/powerpoint/2010/main" val="8967784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atin typeface="Candara" charset="0"/>
                <a:ea typeface="ＭＳ Ｐゴシック" charset="-128"/>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atin typeface="Candara" charset="0"/>
                <a:ea typeface="ＭＳ Ｐゴシック" charset="-128"/>
              </a:defRPr>
            </a:lvl1pPr>
          </a:lstStyle>
          <a:p>
            <a:pPr>
              <a:defRPr/>
            </a:pPr>
            <a:fld id="{3829C07E-E26F-4344-B9F2-290B40E3B556}" type="datetimeFigureOut">
              <a:rPr lang="en-US"/>
              <a:pPr>
                <a:defRPr/>
              </a:pPr>
              <a:t>3/24/2021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atin typeface="Candara" charset="0"/>
                <a:ea typeface="ＭＳ Ｐゴシック"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A389032-AF4A-44A7-B5B3-178BB3D3044C}" type="slidenum">
              <a:rPr lang="en-US" altLang="ja-JP"/>
              <a:pPr>
                <a:defRPr/>
              </a:pPr>
              <a:t>‹#›</a:t>
            </a:fld>
            <a:endParaRPr lang="en-US" altLang="ja-JP"/>
          </a:p>
        </p:txBody>
      </p:sp>
    </p:spTree>
    <p:extLst>
      <p:ext uri="{BB962C8B-B14F-4D97-AF65-F5344CB8AC3E}">
        <p14:creationId xmlns:p14="http://schemas.microsoft.com/office/powerpoint/2010/main" val="19728484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Wingdings" panose="05000000000000000000" pitchFamily="2" charset="2"/>
              <a:buChar char="l"/>
            </a:pPr>
            <a:r>
              <a:rPr lang="vi-VN" altLang="ja-JP" dirty="0"/>
              <a:t>Ví dụ trình duyệt Web (Web browser) đa luồng </a:t>
            </a:r>
            <a:endParaRPr lang="en-US" altLang="ja-JP" dirty="0"/>
          </a:p>
          <a:p>
            <a:pPr marL="1200150" lvl="2" indent="-285750">
              <a:buFont typeface="Wingdings" panose="05000000000000000000" pitchFamily="2" charset="2"/>
              <a:buChar char="l"/>
            </a:pPr>
            <a:r>
              <a:rPr lang="vi-VN" altLang="ja-JP" dirty="0"/>
              <a:t>Một luồng tương tác với người dùng </a:t>
            </a:r>
            <a:endParaRPr lang="en-US" altLang="ja-JP" dirty="0"/>
          </a:p>
          <a:p>
            <a:pPr marL="1200150" lvl="2" indent="-285750">
              <a:buFont typeface="Wingdings" panose="05000000000000000000" pitchFamily="2" charset="2"/>
              <a:buChar char="l"/>
            </a:pPr>
            <a:r>
              <a:rPr lang="vi-VN" altLang="ja-JP" dirty="0"/>
              <a:t>Một luồng thực hiện nhiệm vụ tải dữ liệu</a:t>
            </a:r>
          </a:p>
          <a:p>
            <a:r>
              <a:rPr lang="en-US" dirty="0" err="1"/>
              <a:t>Trên</a:t>
            </a:r>
            <a:r>
              <a:rPr lang="en-US" dirty="0"/>
              <a:t> Solaris 2, </a:t>
            </a:r>
            <a:r>
              <a:rPr lang="en-US" dirty="0" err="1"/>
              <a:t>tạo</a:t>
            </a:r>
            <a:r>
              <a:rPr lang="en-US" dirty="0"/>
              <a:t> </a:t>
            </a:r>
            <a:r>
              <a:rPr lang="en-US" dirty="0" err="1"/>
              <a:t>một</a:t>
            </a:r>
            <a:r>
              <a:rPr lang="en-US" dirty="0"/>
              <a:t> </a:t>
            </a:r>
            <a:r>
              <a:rPr lang="en-US" dirty="0" err="1"/>
              <a:t>tiến</a:t>
            </a:r>
            <a:r>
              <a:rPr lang="en-US" dirty="0"/>
              <a:t>/</a:t>
            </a:r>
            <a:r>
              <a:rPr lang="en-US" dirty="0" err="1"/>
              <a:t>tr</a:t>
            </a:r>
            <a:r>
              <a:rPr lang="en-US" dirty="0"/>
              <a:t> </a:t>
            </a:r>
            <a:r>
              <a:rPr lang="en-US" dirty="0" err="1"/>
              <a:t>chậm</a:t>
            </a:r>
            <a:r>
              <a:rPr lang="en-US" dirty="0"/>
              <a:t> h</a:t>
            </a:r>
            <a:r>
              <a:rPr lang="vi-VN" dirty="0"/>
              <a:t>ơ</a:t>
            </a:r>
            <a:r>
              <a:rPr lang="en-US" dirty="0"/>
              <a:t>n 30 </a:t>
            </a:r>
            <a:r>
              <a:rPr lang="en-US" dirty="0" err="1"/>
              <a:t>lần</a:t>
            </a:r>
            <a:r>
              <a:rPr lang="en-US" dirty="0"/>
              <a:t> so </a:t>
            </a:r>
            <a:r>
              <a:rPr lang="en-US" dirty="0" err="1"/>
              <a:t>với</a:t>
            </a:r>
            <a:r>
              <a:rPr lang="en-US" dirty="0"/>
              <a:t> </a:t>
            </a:r>
            <a:r>
              <a:rPr lang="en-US" dirty="0" err="1"/>
              <a:t>tạo</a:t>
            </a:r>
            <a:r>
              <a:rPr lang="en-US" dirty="0"/>
              <a:t> thread </a:t>
            </a:r>
            <a:r>
              <a:rPr lang="en-US" dirty="0" err="1"/>
              <a:t>và</a:t>
            </a:r>
            <a:r>
              <a:rPr lang="en-US" dirty="0"/>
              <a:t> </a:t>
            </a:r>
            <a:r>
              <a:rPr lang="en-US" dirty="0" err="1"/>
              <a:t>chuyển</a:t>
            </a:r>
            <a:r>
              <a:rPr lang="en-US" dirty="0"/>
              <a:t> </a:t>
            </a:r>
            <a:r>
              <a:rPr lang="en-US" dirty="0" err="1"/>
              <a:t>ngữ</a:t>
            </a:r>
            <a:r>
              <a:rPr lang="en-US" dirty="0"/>
              <a:t> </a:t>
            </a:r>
            <a:r>
              <a:rPr lang="en-US" dirty="0" err="1"/>
              <a:t>cảnh</a:t>
            </a:r>
            <a:r>
              <a:rPr lang="en-US" dirty="0"/>
              <a:t> </a:t>
            </a:r>
            <a:r>
              <a:rPr lang="en-US" dirty="0" err="1"/>
              <a:t>chậm</a:t>
            </a:r>
            <a:r>
              <a:rPr lang="en-US" dirty="0"/>
              <a:t> h</a:t>
            </a:r>
            <a:r>
              <a:rPr lang="vi-VN" dirty="0"/>
              <a:t>ơ</a:t>
            </a:r>
            <a:r>
              <a:rPr lang="en-US" dirty="0"/>
              <a:t>n 5 </a:t>
            </a:r>
            <a:r>
              <a:rPr lang="en-US" dirty="0" err="1"/>
              <a:t>lần</a:t>
            </a:r>
            <a:endParaRPr lang="en-US" dirty="0"/>
          </a:p>
        </p:txBody>
      </p:sp>
      <p:sp>
        <p:nvSpPr>
          <p:cNvPr id="4" name="Slide Number Placeholder 3"/>
          <p:cNvSpPr>
            <a:spLocks noGrp="1"/>
          </p:cNvSpPr>
          <p:nvPr>
            <p:ph type="sldNum" sz="quarter" idx="10"/>
          </p:nvPr>
        </p:nvSpPr>
        <p:spPr/>
        <p:txBody>
          <a:bodyPr/>
          <a:lstStyle/>
          <a:p>
            <a:pPr>
              <a:defRPr/>
            </a:pPr>
            <a:fld id="{CA389032-AF4A-44A7-B5B3-178BB3D3044C}" type="slidenum">
              <a:rPr lang="en-US" altLang="ja-JP" smtClean="0"/>
              <a:pPr>
                <a:defRPr/>
              </a:pPr>
              <a:t>15</a:t>
            </a:fld>
            <a:endParaRPr lang="en-US" altLang="ja-JP"/>
          </a:p>
        </p:txBody>
      </p:sp>
    </p:spTree>
    <p:extLst>
      <p:ext uri="{BB962C8B-B14F-4D97-AF65-F5344CB8AC3E}">
        <p14:creationId xmlns:p14="http://schemas.microsoft.com/office/powerpoint/2010/main" val="2972391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Mô</a:t>
            </a:r>
            <a:r>
              <a:rPr lang="en-US" dirty="0"/>
              <a:t> </a:t>
            </a:r>
            <a:r>
              <a:rPr lang="en-US" dirty="0" err="1"/>
              <a:t>hình</a:t>
            </a:r>
            <a:r>
              <a:rPr lang="en-US" dirty="0"/>
              <a:t> 2 </a:t>
            </a:r>
            <a:r>
              <a:rPr lang="en-US" dirty="0" err="1"/>
              <a:t>mức</a:t>
            </a:r>
            <a:r>
              <a:rPr lang="en-US" dirty="0"/>
              <a:t>(two-level):</a:t>
            </a:r>
            <a:r>
              <a:rPr lang="en-US" baseline="0" dirty="0"/>
              <a:t> </a:t>
            </a:r>
            <a:r>
              <a:rPr lang="en-US" baseline="0" dirty="0" err="1"/>
              <a:t>nhiều</a:t>
            </a:r>
            <a:r>
              <a:rPr lang="en-US" baseline="0" dirty="0"/>
              <a:t> </a:t>
            </a:r>
            <a:r>
              <a:rPr lang="en-US" baseline="0" dirty="0" err="1"/>
              <a:t>nhiều</a:t>
            </a:r>
            <a:r>
              <a:rPr lang="en-US" baseline="0" dirty="0"/>
              <a:t> </a:t>
            </a:r>
            <a:r>
              <a:rPr lang="en-US" baseline="0" dirty="0" err="1"/>
              <a:t>và</a:t>
            </a:r>
            <a:r>
              <a:rPr lang="en-US" baseline="0" dirty="0"/>
              <a:t> </a:t>
            </a:r>
            <a:r>
              <a:rPr lang="en-US" baseline="0" dirty="0" err="1"/>
              <a:t>một</a:t>
            </a:r>
            <a:r>
              <a:rPr lang="en-US" baseline="0" dirty="0"/>
              <a:t> </a:t>
            </a:r>
            <a:r>
              <a:rPr lang="en-US" baseline="0" dirty="0" err="1"/>
              <a:t>một</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CA389032-AF4A-44A7-B5B3-178BB3D3044C}" type="slidenum">
              <a:rPr lang="en-US" altLang="ja-JP" smtClean="0"/>
              <a:pPr>
                <a:defRPr/>
              </a:pPr>
              <a:t>29</a:t>
            </a:fld>
            <a:endParaRPr lang="en-US" altLang="ja-JP"/>
          </a:p>
        </p:txBody>
      </p:sp>
    </p:spTree>
    <p:extLst>
      <p:ext uri="{BB962C8B-B14F-4D97-AF65-F5344CB8AC3E}">
        <p14:creationId xmlns:p14="http://schemas.microsoft.com/office/powerpoint/2010/main" val="3917718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Mô</a:t>
            </a:r>
            <a:r>
              <a:rPr lang="en-US" dirty="0"/>
              <a:t> </a:t>
            </a:r>
            <a:r>
              <a:rPr lang="en-US" dirty="0" err="1"/>
              <a:t>hình</a:t>
            </a:r>
            <a:r>
              <a:rPr lang="en-US" dirty="0"/>
              <a:t> 2 </a:t>
            </a:r>
            <a:r>
              <a:rPr lang="en-US" dirty="0" err="1"/>
              <a:t>mức</a:t>
            </a:r>
            <a:r>
              <a:rPr lang="en-US" dirty="0"/>
              <a:t>(two-level):</a:t>
            </a:r>
            <a:r>
              <a:rPr lang="en-US" baseline="0" dirty="0"/>
              <a:t> </a:t>
            </a:r>
            <a:r>
              <a:rPr lang="en-US" baseline="0" dirty="0" err="1"/>
              <a:t>nhiều</a:t>
            </a:r>
            <a:r>
              <a:rPr lang="en-US" baseline="0" dirty="0"/>
              <a:t> </a:t>
            </a:r>
            <a:r>
              <a:rPr lang="en-US" baseline="0" dirty="0" err="1"/>
              <a:t>nhiều</a:t>
            </a:r>
            <a:r>
              <a:rPr lang="en-US" baseline="0" dirty="0"/>
              <a:t> </a:t>
            </a:r>
            <a:r>
              <a:rPr lang="en-US" baseline="0" dirty="0" err="1"/>
              <a:t>và</a:t>
            </a:r>
            <a:r>
              <a:rPr lang="en-US" baseline="0" dirty="0"/>
              <a:t> </a:t>
            </a:r>
            <a:r>
              <a:rPr lang="en-US" baseline="0" dirty="0" err="1"/>
              <a:t>một</a:t>
            </a:r>
            <a:r>
              <a:rPr lang="en-US" baseline="0" dirty="0"/>
              <a:t> </a:t>
            </a:r>
            <a:r>
              <a:rPr lang="en-US" baseline="0" dirty="0" err="1"/>
              <a:t>một</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CA389032-AF4A-44A7-B5B3-178BB3D3044C}" type="slidenum">
              <a:rPr lang="en-US" altLang="ja-JP" smtClean="0"/>
              <a:pPr>
                <a:defRPr/>
              </a:pPr>
              <a:t>30</a:t>
            </a:fld>
            <a:endParaRPr lang="en-US" altLang="ja-JP"/>
          </a:p>
        </p:txBody>
      </p:sp>
    </p:spTree>
    <p:extLst>
      <p:ext uri="{BB962C8B-B14F-4D97-AF65-F5344CB8AC3E}">
        <p14:creationId xmlns:p14="http://schemas.microsoft.com/office/powerpoint/2010/main" val="1969815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ETHREAD include a pointer to the process to which the thread belongs and the address of the routine in which the thread starts control, pointer to the corresponding KTHREAD. The KTHREAD includes scheduling and synchronization information for the thread. In addition, the KTHREAD includes the kernel stack (used when the thread is running in kernel mode) and a pointer to the TEB. The ETHREAD and the KTHREAD exist entirely in kernel space; this means only the kernel can access them. The TEB is a user-space data structure that is accessed when the thread is running in user mode</a:t>
            </a:r>
          </a:p>
        </p:txBody>
      </p:sp>
      <p:sp>
        <p:nvSpPr>
          <p:cNvPr id="4" name="Slide Number Placeholder 3"/>
          <p:cNvSpPr>
            <a:spLocks noGrp="1"/>
          </p:cNvSpPr>
          <p:nvPr>
            <p:ph type="sldNum" sz="quarter" idx="10"/>
          </p:nvPr>
        </p:nvSpPr>
        <p:spPr/>
        <p:txBody>
          <a:bodyPr/>
          <a:lstStyle/>
          <a:p>
            <a:pPr>
              <a:defRPr/>
            </a:pPr>
            <a:fld id="{CA389032-AF4A-44A7-B5B3-178BB3D3044C}" type="slidenum">
              <a:rPr lang="en-US" altLang="ja-JP" smtClean="0"/>
              <a:pPr>
                <a:defRPr/>
              </a:pPr>
              <a:t>34</a:t>
            </a:fld>
            <a:endParaRPr lang="en-US" altLang="ja-JP"/>
          </a:p>
        </p:txBody>
      </p:sp>
    </p:spTree>
    <p:extLst>
      <p:ext uri="{BB962C8B-B14F-4D97-AF65-F5344CB8AC3E}">
        <p14:creationId xmlns:p14="http://schemas.microsoft.com/office/powerpoint/2010/main" val="2746956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Wingdings" panose="05000000000000000000" pitchFamily="2" charset="2"/>
              <a:buChar char="l"/>
            </a:pPr>
            <a:r>
              <a:rPr lang="en-US" altLang="ja-JP" dirty="0"/>
              <a:t>Chia sẻ </a:t>
            </a:r>
            <a:r>
              <a:rPr lang="en-US" altLang="ja-JP" dirty="0" err="1"/>
              <a:t>cùng</a:t>
            </a:r>
            <a:r>
              <a:rPr lang="en-US" altLang="ja-JP" dirty="0"/>
              <a:t> socket</a:t>
            </a:r>
            <a:endParaRPr lang="en-US" dirty="0"/>
          </a:p>
        </p:txBody>
      </p:sp>
      <p:sp>
        <p:nvSpPr>
          <p:cNvPr id="4" name="Slide Number Placeholder 3"/>
          <p:cNvSpPr>
            <a:spLocks noGrp="1"/>
          </p:cNvSpPr>
          <p:nvPr>
            <p:ph type="sldNum" sz="quarter" idx="10"/>
          </p:nvPr>
        </p:nvSpPr>
        <p:spPr/>
        <p:txBody>
          <a:bodyPr/>
          <a:lstStyle/>
          <a:p>
            <a:pPr>
              <a:defRPr/>
            </a:pPr>
            <a:fld id="{CA389032-AF4A-44A7-B5B3-178BB3D3044C}" type="slidenum">
              <a:rPr lang="en-US" altLang="ja-JP" smtClean="0"/>
              <a:pPr>
                <a:defRPr/>
              </a:pPr>
              <a:t>16</a:t>
            </a:fld>
            <a:endParaRPr lang="en-US" altLang="ja-JP"/>
          </a:p>
        </p:txBody>
      </p:sp>
    </p:spTree>
    <p:extLst>
      <p:ext uri="{BB962C8B-B14F-4D97-AF65-F5344CB8AC3E}">
        <p14:creationId xmlns:p14="http://schemas.microsoft.com/office/powerpoint/2010/main" val="2087137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Wingdings" panose="05000000000000000000" pitchFamily="2" charset="2"/>
              <a:buChar char="l"/>
            </a:pPr>
            <a:r>
              <a:rPr lang="vi-VN" altLang="ja-JP" dirty="0"/>
              <a:t>Ví dụ trình duyệt Web (Web browser) đa luồng </a:t>
            </a:r>
            <a:endParaRPr lang="en-US" altLang="ja-JP" dirty="0"/>
          </a:p>
          <a:p>
            <a:pPr marL="1200150" lvl="2" indent="-285750">
              <a:buFont typeface="Wingdings" panose="05000000000000000000" pitchFamily="2" charset="2"/>
              <a:buChar char="l"/>
            </a:pPr>
            <a:r>
              <a:rPr lang="vi-VN" altLang="ja-JP" dirty="0"/>
              <a:t>Một luồng tương tác với người dùng </a:t>
            </a:r>
            <a:endParaRPr lang="en-US" altLang="ja-JP" dirty="0"/>
          </a:p>
          <a:p>
            <a:pPr marL="1200150" lvl="2" indent="-285750">
              <a:buFont typeface="Wingdings" panose="05000000000000000000" pitchFamily="2" charset="2"/>
              <a:buChar char="l"/>
            </a:pPr>
            <a:r>
              <a:rPr lang="vi-VN" altLang="ja-JP" dirty="0"/>
              <a:t>Một luồng thực hiện nhiệm vụ tải dữ liệu</a:t>
            </a:r>
          </a:p>
          <a:p>
            <a:r>
              <a:rPr lang="en-US" dirty="0" err="1"/>
              <a:t>Trên</a:t>
            </a:r>
            <a:r>
              <a:rPr lang="en-US" dirty="0"/>
              <a:t> Solaris 2, </a:t>
            </a:r>
            <a:r>
              <a:rPr lang="en-US" dirty="0" err="1"/>
              <a:t>tạo</a:t>
            </a:r>
            <a:r>
              <a:rPr lang="en-US" dirty="0"/>
              <a:t> </a:t>
            </a:r>
            <a:r>
              <a:rPr lang="en-US" dirty="0" err="1"/>
              <a:t>một</a:t>
            </a:r>
            <a:r>
              <a:rPr lang="en-US" dirty="0"/>
              <a:t> </a:t>
            </a:r>
            <a:r>
              <a:rPr lang="en-US" dirty="0" err="1"/>
              <a:t>tiến</a:t>
            </a:r>
            <a:r>
              <a:rPr lang="en-US" dirty="0"/>
              <a:t>/</a:t>
            </a:r>
            <a:r>
              <a:rPr lang="en-US" dirty="0" err="1"/>
              <a:t>tr</a:t>
            </a:r>
            <a:r>
              <a:rPr lang="en-US" dirty="0"/>
              <a:t> </a:t>
            </a:r>
            <a:r>
              <a:rPr lang="en-US" dirty="0" err="1"/>
              <a:t>chậm</a:t>
            </a:r>
            <a:r>
              <a:rPr lang="en-US" dirty="0"/>
              <a:t> h</a:t>
            </a:r>
            <a:r>
              <a:rPr lang="vi-VN" dirty="0"/>
              <a:t>ơ</a:t>
            </a:r>
            <a:r>
              <a:rPr lang="en-US" dirty="0"/>
              <a:t>n 30 </a:t>
            </a:r>
            <a:r>
              <a:rPr lang="en-US" dirty="0" err="1"/>
              <a:t>lần</a:t>
            </a:r>
            <a:r>
              <a:rPr lang="en-US" dirty="0"/>
              <a:t> so </a:t>
            </a:r>
            <a:r>
              <a:rPr lang="en-US" dirty="0" err="1"/>
              <a:t>với</a:t>
            </a:r>
            <a:r>
              <a:rPr lang="en-US" dirty="0"/>
              <a:t> </a:t>
            </a:r>
            <a:r>
              <a:rPr lang="en-US" dirty="0" err="1"/>
              <a:t>tạo</a:t>
            </a:r>
            <a:r>
              <a:rPr lang="en-US" dirty="0"/>
              <a:t> thread </a:t>
            </a:r>
            <a:r>
              <a:rPr lang="en-US" dirty="0" err="1"/>
              <a:t>và</a:t>
            </a:r>
            <a:r>
              <a:rPr lang="en-US" dirty="0"/>
              <a:t> </a:t>
            </a:r>
            <a:r>
              <a:rPr lang="en-US" dirty="0" err="1"/>
              <a:t>chuyển</a:t>
            </a:r>
            <a:r>
              <a:rPr lang="en-US" dirty="0"/>
              <a:t> </a:t>
            </a:r>
            <a:r>
              <a:rPr lang="en-US" dirty="0" err="1"/>
              <a:t>ngữ</a:t>
            </a:r>
            <a:r>
              <a:rPr lang="en-US" dirty="0"/>
              <a:t> </a:t>
            </a:r>
            <a:r>
              <a:rPr lang="en-US" dirty="0" err="1"/>
              <a:t>cảnh</a:t>
            </a:r>
            <a:r>
              <a:rPr lang="en-US" dirty="0"/>
              <a:t> </a:t>
            </a:r>
            <a:r>
              <a:rPr lang="en-US" dirty="0" err="1"/>
              <a:t>chậm</a:t>
            </a:r>
            <a:r>
              <a:rPr lang="en-US" dirty="0"/>
              <a:t> h</a:t>
            </a:r>
            <a:r>
              <a:rPr lang="vi-VN" dirty="0"/>
              <a:t>ơ</a:t>
            </a:r>
            <a:r>
              <a:rPr lang="en-US" dirty="0"/>
              <a:t>n 5 </a:t>
            </a:r>
            <a:r>
              <a:rPr lang="en-US" dirty="0" err="1"/>
              <a:t>lần</a:t>
            </a:r>
            <a:endParaRPr lang="en-US" dirty="0"/>
          </a:p>
          <a:p>
            <a:r>
              <a:rPr lang="en-US" dirty="0"/>
              <a:t>Trên Linux, TCB </a:t>
            </a:r>
            <a:r>
              <a:rPr lang="en-US" dirty="0" err="1"/>
              <a:t>có</a:t>
            </a:r>
            <a:r>
              <a:rPr lang="en-US" dirty="0"/>
              <a:t> 24 </a:t>
            </a:r>
            <a:r>
              <a:rPr lang="en-US" dirty="0" err="1"/>
              <a:t>trường</a:t>
            </a:r>
            <a:r>
              <a:rPr lang="en-US" dirty="0"/>
              <a:t>, PCB </a:t>
            </a:r>
            <a:r>
              <a:rPr lang="en-US" dirty="0" err="1"/>
              <a:t>có</a:t>
            </a:r>
            <a:r>
              <a:rPr lang="en-US" dirty="0"/>
              <a:t> 126 </a:t>
            </a:r>
            <a:r>
              <a:rPr lang="en-US" dirty="0" err="1"/>
              <a:t>trường</a:t>
            </a:r>
            <a:r>
              <a:rPr lang="en-US" dirty="0"/>
              <a:t>.</a:t>
            </a:r>
          </a:p>
        </p:txBody>
      </p:sp>
      <p:sp>
        <p:nvSpPr>
          <p:cNvPr id="4" name="Slide Number Placeholder 3"/>
          <p:cNvSpPr>
            <a:spLocks noGrp="1"/>
          </p:cNvSpPr>
          <p:nvPr>
            <p:ph type="sldNum" sz="quarter" idx="10"/>
          </p:nvPr>
        </p:nvSpPr>
        <p:spPr/>
        <p:txBody>
          <a:bodyPr/>
          <a:lstStyle/>
          <a:p>
            <a:pPr>
              <a:defRPr/>
            </a:pPr>
            <a:fld id="{CA389032-AF4A-44A7-B5B3-178BB3D3044C}" type="slidenum">
              <a:rPr lang="en-US" altLang="ja-JP" smtClean="0"/>
              <a:pPr>
                <a:defRPr/>
              </a:pPr>
              <a:t>17</a:t>
            </a:fld>
            <a:endParaRPr lang="en-US" altLang="ja-JP"/>
          </a:p>
        </p:txBody>
      </p:sp>
    </p:spTree>
    <p:extLst>
      <p:ext uri="{BB962C8B-B14F-4D97-AF65-F5344CB8AC3E}">
        <p14:creationId xmlns:p14="http://schemas.microsoft.com/office/powerpoint/2010/main" val="3699525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vi-VN" altLang="ja-JP" dirty="0"/>
              <a:t>Thư viện hỗ trợ tạo, hủy bỏ, truyền thông điệp giữa các luồng, điều phối, lưu trữ, khôi phục trạng thái (context) luồng ,..</a:t>
            </a:r>
            <a:endParaRPr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dirty="0" err="1"/>
              <a:t>Có</a:t>
            </a:r>
            <a:r>
              <a:rPr lang="en-US" altLang="ja-JP" dirty="0"/>
              <a:t> </a:t>
            </a:r>
            <a:r>
              <a:rPr lang="en-US" altLang="ja-JP" dirty="0" err="1"/>
              <a:t>thể</a:t>
            </a:r>
            <a:r>
              <a:rPr lang="en-US" altLang="ja-JP" dirty="0"/>
              <a:t> </a:t>
            </a:r>
            <a:r>
              <a:rPr lang="en-US" altLang="ja-JP" dirty="0" err="1"/>
              <a:t>cài</a:t>
            </a:r>
            <a:r>
              <a:rPr lang="en-US" altLang="ja-JP" dirty="0"/>
              <a:t> </a:t>
            </a:r>
            <a:r>
              <a:rPr lang="en-US" altLang="ja-JP" dirty="0" err="1"/>
              <a:t>đặt</a:t>
            </a:r>
            <a:r>
              <a:rPr lang="en-US" altLang="ja-JP" dirty="0"/>
              <a:t> </a:t>
            </a:r>
            <a:r>
              <a:rPr lang="en-US" altLang="ja-JP" dirty="0" err="1"/>
              <a:t>trên</a:t>
            </a:r>
            <a:r>
              <a:rPr lang="en-US" altLang="ja-JP" dirty="0"/>
              <a:t> </a:t>
            </a:r>
            <a:r>
              <a:rPr lang="en-US" altLang="ja-JP" dirty="0" err="1"/>
              <a:t>hệ</a:t>
            </a:r>
            <a:r>
              <a:rPr lang="en-US" altLang="ja-JP" dirty="0"/>
              <a:t> </a:t>
            </a:r>
            <a:r>
              <a:rPr lang="en-US" altLang="ja-JP" dirty="0" err="1"/>
              <a:t>thống</a:t>
            </a:r>
            <a:r>
              <a:rPr lang="en-US" altLang="ja-JP" dirty="0"/>
              <a:t> </a:t>
            </a:r>
            <a:r>
              <a:rPr lang="en-US" altLang="ja-JP" dirty="0" err="1"/>
              <a:t>chỉ</a:t>
            </a:r>
            <a:r>
              <a:rPr lang="en-US" altLang="ja-JP" dirty="0"/>
              <a:t> </a:t>
            </a:r>
            <a:r>
              <a:rPr lang="en-US" altLang="ja-JP" dirty="0" err="1"/>
              <a:t>hỗ</a:t>
            </a:r>
            <a:r>
              <a:rPr lang="en-US" altLang="ja-JP" dirty="0"/>
              <a:t> </a:t>
            </a:r>
            <a:r>
              <a:rPr lang="en-US" altLang="ja-JP" dirty="0" err="1"/>
              <a:t>trợ</a:t>
            </a:r>
            <a:r>
              <a:rPr lang="en-US" altLang="ja-JP" dirty="0"/>
              <a:t> đ</a:t>
            </a:r>
            <a:r>
              <a:rPr lang="vi-VN" altLang="ja-JP" dirty="0"/>
              <a:t>ơ</a:t>
            </a:r>
            <a:r>
              <a:rPr lang="en-US" altLang="ja-JP" dirty="0"/>
              <a:t>n </a:t>
            </a:r>
            <a:r>
              <a:rPr lang="en-US" altLang="ja-JP" dirty="0" err="1"/>
              <a:t>luồng</a:t>
            </a:r>
            <a:endParaRPr lang="vi-VN" altLang="ja-JP" dirty="0"/>
          </a:p>
          <a:p>
            <a:endParaRPr lang="en-US" dirty="0"/>
          </a:p>
        </p:txBody>
      </p:sp>
      <p:sp>
        <p:nvSpPr>
          <p:cNvPr id="4" name="Slide Number Placeholder 3"/>
          <p:cNvSpPr>
            <a:spLocks noGrp="1"/>
          </p:cNvSpPr>
          <p:nvPr>
            <p:ph type="sldNum" sz="quarter" idx="10"/>
          </p:nvPr>
        </p:nvSpPr>
        <p:spPr/>
        <p:txBody>
          <a:bodyPr/>
          <a:lstStyle/>
          <a:p>
            <a:pPr>
              <a:defRPr/>
            </a:pPr>
            <a:fld id="{CA389032-AF4A-44A7-B5B3-178BB3D3044C}" type="slidenum">
              <a:rPr lang="en-US" altLang="ja-JP" smtClean="0"/>
              <a:pPr>
                <a:defRPr/>
              </a:pPr>
              <a:t>19</a:t>
            </a:fld>
            <a:endParaRPr lang="en-US" altLang="ja-JP"/>
          </a:p>
        </p:txBody>
      </p:sp>
    </p:spTree>
    <p:extLst>
      <p:ext uri="{BB962C8B-B14F-4D97-AF65-F5344CB8AC3E}">
        <p14:creationId xmlns:p14="http://schemas.microsoft.com/office/powerpoint/2010/main" val="1556834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vi-VN" altLang="ja-JP" dirty="0"/>
              <a:t>Thư viện hỗ trợ tạo, hủy bỏ, truyền thông điệp giữa các luồng, điều phối, lưu trữ, khôi phục trạng thái (context) luồng ,..</a:t>
            </a:r>
            <a:endParaRPr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dirty="0" err="1"/>
              <a:t>Có</a:t>
            </a:r>
            <a:r>
              <a:rPr lang="en-US" altLang="ja-JP" dirty="0"/>
              <a:t> </a:t>
            </a:r>
            <a:r>
              <a:rPr lang="en-US" altLang="ja-JP" dirty="0" err="1"/>
              <a:t>thể</a:t>
            </a:r>
            <a:r>
              <a:rPr lang="en-US" altLang="ja-JP" dirty="0"/>
              <a:t> </a:t>
            </a:r>
            <a:r>
              <a:rPr lang="en-US" altLang="ja-JP" dirty="0" err="1"/>
              <a:t>cài</a:t>
            </a:r>
            <a:r>
              <a:rPr lang="en-US" altLang="ja-JP" dirty="0"/>
              <a:t> </a:t>
            </a:r>
            <a:r>
              <a:rPr lang="en-US" altLang="ja-JP" dirty="0" err="1"/>
              <a:t>đặt</a:t>
            </a:r>
            <a:r>
              <a:rPr lang="en-US" altLang="ja-JP" dirty="0"/>
              <a:t> </a:t>
            </a:r>
            <a:r>
              <a:rPr lang="en-US" altLang="ja-JP" dirty="0" err="1"/>
              <a:t>trên</a:t>
            </a:r>
            <a:r>
              <a:rPr lang="en-US" altLang="ja-JP" dirty="0"/>
              <a:t> </a:t>
            </a:r>
            <a:r>
              <a:rPr lang="en-US" altLang="ja-JP" dirty="0" err="1"/>
              <a:t>hệ</a:t>
            </a:r>
            <a:r>
              <a:rPr lang="en-US" altLang="ja-JP" dirty="0"/>
              <a:t> </a:t>
            </a:r>
            <a:r>
              <a:rPr lang="en-US" altLang="ja-JP" dirty="0" err="1"/>
              <a:t>thống</a:t>
            </a:r>
            <a:r>
              <a:rPr lang="en-US" altLang="ja-JP" dirty="0"/>
              <a:t> </a:t>
            </a:r>
            <a:r>
              <a:rPr lang="en-US" altLang="ja-JP" dirty="0" err="1"/>
              <a:t>chỉ</a:t>
            </a:r>
            <a:r>
              <a:rPr lang="en-US" altLang="ja-JP" dirty="0"/>
              <a:t> </a:t>
            </a:r>
            <a:r>
              <a:rPr lang="en-US" altLang="ja-JP" dirty="0" err="1"/>
              <a:t>hỗ</a:t>
            </a:r>
            <a:r>
              <a:rPr lang="en-US" altLang="ja-JP" dirty="0"/>
              <a:t> </a:t>
            </a:r>
            <a:r>
              <a:rPr lang="en-US" altLang="ja-JP" dirty="0" err="1"/>
              <a:t>trợ</a:t>
            </a:r>
            <a:r>
              <a:rPr lang="en-US" altLang="ja-JP" dirty="0"/>
              <a:t> đ</a:t>
            </a:r>
            <a:r>
              <a:rPr lang="vi-VN" altLang="ja-JP" dirty="0"/>
              <a:t>ơ</a:t>
            </a:r>
            <a:r>
              <a:rPr lang="en-US" altLang="ja-JP" dirty="0"/>
              <a:t>n </a:t>
            </a:r>
            <a:r>
              <a:rPr lang="en-US" altLang="ja-JP" dirty="0" err="1"/>
              <a:t>luồng</a:t>
            </a:r>
            <a:endParaRPr lang="vi-VN" altLang="ja-JP" dirty="0"/>
          </a:p>
          <a:p>
            <a:endParaRPr lang="en-US" dirty="0"/>
          </a:p>
        </p:txBody>
      </p:sp>
      <p:sp>
        <p:nvSpPr>
          <p:cNvPr id="4" name="Slide Number Placeholder 3"/>
          <p:cNvSpPr>
            <a:spLocks noGrp="1"/>
          </p:cNvSpPr>
          <p:nvPr>
            <p:ph type="sldNum" sz="quarter" idx="10"/>
          </p:nvPr>
        </p:nvSpPr>
        <p:spPr/>
        <p:txBody>
          <a:bodyPr/>
          <a:lstStyle/>
          <a:p>
            <a:pPr>
              <a:defRPr/>
            </a:pPr>
            <a:fld id="{CA389032-AF4A-44A7-B5B3-178BB3D3044C}" type="slidenum">
              <a:rPr lang="en-US" altLang="ja-JP" smtClean="0"/>
              <a:pPr>
                <a:defRPr/>
              </a:pPr>
              <a:t>20</a:t>
            </a:fld>
            <a:endParaRPr lang="en-US" altLang="ja-JP"/>
          </a:p>
        </p:txBody>
      </p:sp>
    </p:spTree>
    <p:extLst>
      <p:ext uri="{BB962C8B-B14F-4D97-AF65-F5344CB8AC3E}">
        <p14:creationId xmlns:p14="http://schemas.microsoft.com/office/powerpoint/2010/main" val="1464907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kernel has full knowledge of all threads, Scheduler may decide to give more time to a process having large number of threads than process having small number of threads.</a:t>
            </a:r>
          </a:p>
        </p:txBody>
      </p:sp>
      <p:sp>
        <p:nvSpPr>
          <p:cNvPr id="4" name="Slide Number Placeholder 3"/>
          <p:cNvSpPr>
            <a:spLocks noGrp="1"/>
          </p:cNvSpPr>
          <p:nvPr>
            <p:ph type="sldNum" sz="quarter" idx="10"/>
          </p:nvPr>
        </p:nvSpPr>
        <p:spPr/>
        <p:txBody>
          <a:bodyPr/>
          <a:lstStyle/>
          <a:p>
            <a:pPr>
              <a:defRPr/>
            </a:pPr>
            <a:fld id="{CA389032-AF4A-44A7-B5B3-178BB3D3044C}" type="slidenum">
              <a:rPr lang="en-US" altLang="ja-JP" smtClean="0"/>
              <a:pPr>
                <a:defRPr/>
              </a:pPr>
              <a:t>21</a:t>
            </a:fld>
            <a:endParaRPr lang="en-US" altLang="ja-JP"/>
          </a:p>
        </p:txBody>
      </p:sp>
    </p:spTree>
    <p:extLst>
      <p:ext uri="{BB962C8B-B14F-4D97-AF65-F5344CB8AC3E}">
        <p14:creationId xmlns:p14="http://schemas.microsoft.com/office/powerpoint/2010/main" val="2721500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kernel has full knowledge of all threads, Scheduler may decide to give more time to a process having large number of threads than process having small number of threads.</a:t>
            </a:r>
          </a:p>
        </p:txBody>
      </p:sp>
      <p:sp>
        <p:nvSpPr>
          <p:cNvPr id="4" name="Slide Number Placeholder 3"/>
          <p:cNvSpPr>
            <a:spLocks noGrp="1"/>
          </p:cNvSpPr>
          <p:nvPr>
            <p:ph type="sldNum" sz="quarter" idx="10"/>
          </p:nvPr>
        </p:nvSpPr>
        <p:spPr/>
        <p:txBody>
          <a:bodyPr/>
          <a:lstStyle/>
          <a:p>
            <a:pPr>
              <a:defRPr/>
            </a:pPr>
            <a:fld id="{CA389032-AF4A-44A7-B5B3-178BB3D3044C}" type="slidenum">
              <a:rPr lang="en-US" altLang="ja-JP" smtClean="0"/>
              <a:pPr>
                <a:defRPr/>
              </a:pPr>
              <a:t>22</a:t>
            </a:fld>
            <a:endParaRPr lang="en-US" altLang="ja-JP"/>
          </a:p>
        </p:txBody>
      </p:sp>
    </p:spTree>
    <p:extLst>
      <p:ext uri="{BB962C8B-B14F-4D97-AF65-F5344CB8AC3E}">
        <p14:creationId xmlns:p14="http://schemas.microsoft.com/office/powerpoint/2010/main" val="1121706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Mô</a:t>
            </a:r>
            <a:r>
              <a:rPr lang="en-US" dirty="0"/>
              <a:t> </a:t>
            </a:r>
            <a:r>
              <a:rPr lang="en-US" dirty="0" err="1"/>
              <a:t>hình</a:t>
            </a:r>
            <a:r>
              <a:rPr lang="en-US" dirty="0"/>
              <a:t> 2 </a:t>
            </a:r>
            <a:r>
              <a:rPr lang="en-US" dirty="0" err="1"/>
              <a:t>mức</a:t>
            </a:r>
            <a:r>
              <a:rPr lang="en-US" dirty="0"/>
              <a:t>(two-level):</a:t>
            </a:r>
            <a:r>
              <a:rPr lang="en-US" baseline="0" dirty="0"/>
              <a:t> </a:t>
            </a:r>
            <a:r>
              <a:rPr lang="en-US" baseline="0" dirty="0" err="1"/>
              <a:t>nhiều</a:t>
            </a:r>
            <a:r>
              <a:rPr lang="en-US" baseline="0" dirty="0"/>
              <a:t> </a:t>
            </a:r>
            <a:r>
              <a:rPr lang="en-US" baseline="0" dirty="0" err="1"/>
              <a:t>nhiều</a:t>
            </a:r>
            <a:r>
              <a:rPr lang="en-US" baseline="0" dirty="0"/>
              <a:t> </a:t>
            </a:r>
            <a:r>
              <a:rPr lang="en-US" baseline="0" dirty="0" err="1"/>
              <a:t>và</a:t>
            </a:r>
            <a:r>
              <a:rPr lang="en-US" baseline="0" dirty="0"/>
              <a:t> </a:t>
            </a:r>
            <a:r>
              <a:rPr lang="en-US" baseline="0" dirty="0" err="1"/>
              <a:t>một</a:t>
            </a:r>
            <a:r>
              <a:rPr lang="en-US" baseline="0" dirty="0"/>
              <a:t> </a:t>
            </a:r>
            <a:r>
              <a:rPr lang="en-US" baseline="0" dirty="0" err="1"/>
              <a:t>một</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CA389032-AF4A-44A7-B5B3-178BB3D3044C}" type="slidenum">
              <a:rPr lang="en-US" altLang="ja-JP" smtClean="0"/>
              <a:pPr>
                <a:defRPr/>
              </a:pPr>
              <a:t>27</a:t>
            </a:fld>
            <a:endParaRPr lang="en-US" altLang="ja-JP"/>
          </a:p>
        </p:txBody>
      </p:sp>
    </p:spTree>
    <p:extLst>
      <p:ext uri="{BB962C8B-B14F-4D97-AF65-F5344CB8AC3E}">
        <p14:creationId xmlns:p14="http://schemas.microsoft.com/office/powerpoint/2010/main" val="420131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kernel has allocated </a:t>
            </a:r>
            <a:r>
              <a:rPr lang="en-US" sz="1200" b="1" i="0" kern="1200" dirty="0">
                <a:solidFill>
                  <a:schemeClr val="tx1"/>
                </a:solidFill>
                <a:effectLst/>
                <a:latin typeface="+mn-lt"/>
                <a:ea typeface="+mn-ea"/>
                <a:cs typeface="+mn-cs"/>
              </a:rPr>
              <a:t>one kernel thread</a:t>
            </a:r>
            <a:r>
              <a:rPr lang="en-US" sz="1200" b="0" i="0" kern="1200" dirty="0">
                <a:solidFill>
                  <a:schemeClr val="tx1"/>
                </a:solidFill>
                <a:effectLst/>
                <a:latin typeface="+mn-lt"/>
                <a:ea typeface="+mn-ea"/>
                <a:cs typeface="+mn-cs"/>
              </a:rPr>
              <a:t> (1) to a process with </a:t>
            </a:r>
            <a:r>
              <a:rPr lang="en-US" sz="1200" b="1" i="0" kern="1200" dirty="0">
                <a:solidFill>
                  <a:schemeClr val="tx1"/>
                </a:solidFill>
                <a:effectLst/>
                <a:latin typeface="+mn-lt"/>
                <a:ea typeface="+mn-ea"/>
                <a:cs typeface="+mn-cs"/>
              </a:rPr>
              <a:t>three user-level threads</a:t>
            </a:r>
            <a:r>
              <a:rPr lang="en-US" sz="1200" b="0" i="0" kern="1200" dirty="0">
                <a:solidFill>
                  <a:schemeClr val="tx1"/>
                </a:solidFill>
                <a:effectLst/>
                <a:latin typeface="+mn-lt"/>
                <a:ea typeface="+mn-ea"/>
                <a:cs typeface="+mn-cs"/>
              </a:rPr>
              <a:t> (2). The three user level threads take turn executing on the single kernel-level thread.</a:t>
            </a:r>
          </a:p>
          <a:p>
            <a:r>
              <a:rPr lang="en-US" dirty="0"/>
              <a:t>The executing thread makes a blocking system call (3) and the </a:t>
            </a:r>
            <a:r>
              <a:rPr lang="en-US" dirty="0" err="1"/>
              <a:t>the</a:t>
            </a:r>
            <a:r>
              <a:rPr lang="en-US" dirty="0"/>
              <a:t> kernel blocks the calling user-level thread and the kernel-level thread used to execute the user-level thread (4). Scheduler activation: the kernel decides to allocate a new kernel-level thread to the process (5). Upcall: the kernel notifies the user-level thread manager which user-level thread that is now blocked and that a new kernel-level thread is available (6). The user-level thread manager move the other threads to the new kernel thread and resumes one of the ready threads (7). While one user-level thread is blocked (8) the other threads can take turn executing on the new kernel thread (9).</a:t>
            </a:r>
          </a:p>
          <a:p>
            <a:endParaRPr lang="en-US" dirty="0"/>
          </a:p>
        </p:txBody>
      </p:sp>
      <p:sp>
        <p:nvSpPr>
          <p:cNvPr id="4" name="Slide Number Placeholder 3"/>
          <p:cNvSpPr>
            <a:spLocks noGrp="1"/>
          </p:cNvSpPr>
          <p:nvPr>
            <p:ph type="sldNum" sz="quarter" idx="10"/>
          </p:nvPr>
        </p:nvSpPr>
        <p:spPr/>
        <p:txBody>
          <a:bodyPr/>
          <a:lstStyle/>
          <a:p>
            <a:pPr>
              <a:defRPr/>
            </a:pPr>
            <a:fld id="{CA389032-AF4A-44A7-B5B3-178BB3D3044C}" type="slidenum">
              <a:rPr lang="en-US" altLang="ja-JP" smtClean="0"/>
              <a:pPr>
                <a:defRPr/>
              </a:pPr>
              <a:t>28</a:t>
            </a:fld>
            <a:endParaRPr lang="en-US" altLang="ja-JP"/>
          </a:p>
        </p:txBody>
      </p:sp>
    </p:spTree>
    <p:extLst>
      <p:ext uri="{BB962C8B-B14F-4D97-AF65-F5344CB8AC3E}">
        <p14:creationId xmlns:p14="http://schemas.microsoft.com/office/powerpoint/2010/main" val="729057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ounded Rectangle 3"/>
          <p:cNvSpPr/>
          <p:nvPr/>
        </p:nvSpPr>
        <p:spPr>
          <a:xfrm>
            <a:off x="228600" y="228600"/>
            <a:ext cx="8696325"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5" name="Group 9"/>
          <p:cNvGrpSpPr>
            <a:grpSpLocks noChangeAspect="1"/>
          </p:cNvGrpSpPr>
          <p:nvPr/>
        </p:nvGrpSpPr>
        <p:grpSpPr bwMode="auto">
          <a:xfrm>
            <a:off x="211138" y="5354638"/>
            <a:ext cx="8723312" cy="1330325"/>
            <a:chOff x="-3905250" y="4294188"/>
            <a:chExt cx="13011150" cy="1892300"/>
          </a:xfrm>
        </p:grpSpPr>
        <p:sp>
          <p:nvSpPr>
            <p:cNvPr id="6" name="Freeform 14"/>
            <p:cNvSpPr>
              <a:spLocks/>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2147483647 h 640"/>
                <a:gd name="T6" fmla="*/ 2147483647 w 2706"/>
                <a:gd name="T7" fmla="*/ 2147483647 h 640"/>
                <a:gd name="T8" fmla="*/ 2147483647 w 2706"/>
                <a:gd name="T9" fmla="*/ 2147483647 h 640"/>
                <a:gd name="T10" fmla="*/ 2147483647 w 2706"/>
                <a:gd name="T11" fmla="*/ 2147483647 h 640"/>
                <a:gd name="T12" fmla="*/ 2147483647 w 2706"/>
                <a:gd name="T13" fmla="*/ 2147483647 h 640"/>
                <a:gd name="T14" fmla="*/ 2147483647 w 2706"/>
                <a:gd name="T15" fmla="*/ 2147483647 h 640"/>
                <a:gd name="T16" fmla="*/ 2147483647 w 2706"/>
                <a:gd name="T17" fmla="*/ 2147483647 h 640"/>
                <a:gd name="T18" fmla="*/ 2147483647 w 2706"/>
                <a:gd name="T19" fmla="*/ 2147483647 h 640"/>
                <a:gd name="T20" fmla="*/ 2147483647 w 2706"/>
                <a:gd name="T21" fmla="*/ 2147483647 h 640"/>
                <a:gd name="T22" fmla="*/ 2147483647 w 2706"/>
                <a:gd name="T23" fmla="*/ 2147483647 h 640"/>
                <a:gd name="T24" fmla="*/ 2147483647 w 2706"/>
                <a:gd name="T25" fmla="*/ 2147483647 h 640"/>
                <a:gd name="T26" fmla="*/ 2147483647 w 2706"/>
                <a:gd name="T27" fmla="*/ 2147483647 h 640"/>
                <a:gd name="T28" fmla="*/ 2147483647 w 2706"/>
                <a:gd name="T29" fmla="*/ 2147483647 h 640"/>
                <a:gd name="T30" fmla="*/ 2147483647 w 2706"/>
                <a:gd name="T31" fmla="*/ 2147483647 h 640"/>
                <a:gd name="T32" fmla="*/ 2147483647 w 2706"/>
                <a:gd name="T33" fmla="*/ 2147483647 h 640"/>
                <a:gd name="T34" fmla="*/ 2147483647 w 2706"/>
                <a:gd name="T35" fmla="*/ 2147483647 h 640"/>
                <a:gd name="T36" fmla="*/ 0 w 2706"/>
                <a:gd name="T37" fmla="*/ 2147483647 h 640"/>
                <a:gd name="T38" fmla="*/ 0 w 2706"/>
                <a:gd name="T39" fmla="*/ 2147483647 h 640"/>
                <a:gd name="T40" fmla="*/ 2147483647 w 2706"/>
                <a:gd name="T41" fmla="*/ 2147483647 h 640"/>
                <a:gd name="T42" fmla="*/ 2147483647 w 2706"/>
                <a:gd name="T43" fmla="*/ 2147483647 h 640"/>
                <a:gd name="T44" fmla="*/ 2147483647 w 2706"/>
                <a:gd name="T45" fmla="*/ 2147483647 h 640"/>
                <a:gd name="T46" fmla="*/ 2147483647 w 2706"/>
                <a:gd name="T47" fmla="*/ 2147483647 h 640"/>
                <a:gd name="T48" fmla="*/ 2147483647 w 2706"/>
                <a:gd name="T49" fmla="*/ 2147483647 h 640"/>
                <a:gd name="T50" fmla="*/ 2147483647 w 2706"/>
                <a:gd name="T51" fmla="*/ 2147483647 h 640"/>
                <a:gd name="T52" fmla="*/ 2147483647 w 2706"/>
                <a:gd name="T53" fmla="*/ 2147483647 h 640"/>
                <a:gd name="T54" fmla="*/ 2147483647 w 2706"/>
                <a:gd name="T55" fmla="*/ 2147483647 h 640"/>
                <a:gd name="T56" fmla="*/ 2147483647 w 2706"/>
                <a:gd name="T57" fmla="*/ 2147483647 h 640"/>
                <a:gd name="T58" fmla="*/ 2147483647 w 2706"/>
                <a:gd name="T59" fmla="*/ 2147483647 h 640"/>
                <a:gd name="T60" fmla="*/ 2147483647 w 2706"/>
                <a:gd name="T61" fmla="*/ 2147483647 h 640"/>
                <a:gd name="T62" fmla="*/ 2147483647 w 2706"/>
                <a:gd name="T63" fmla="*/ 2147483647 h 640"/>
                <a:gd name="T64" fmla="*/ 2147483647 w 2706"/>
                <a:gd name="T65" fmla="*/ 2147483647 h 640"/>
                <a:gd name="T66" fmla="*/ 2147483647 w 2706"/>
                <a:gd name="T67" fmla="*/ 2147483647 h 640"/>
                <a:gd name="T68" fmla="*/ 2147483647 w 2706"/>
                <a:gd name="T69" fmla="*/ 2147483647 h 640"/>
                <a:gd name="T70" fmla="*/ 2147483647 w 2706"/>
                <a:gd name="T71" fmla="*/ 2147483647 h 640"/>
                <a:gd name="T72" fmla="*/ 2147483647 w 2706"/>
                <a:gd name="T73" fmla="*/ 2147483647 h 640"/>
                <a:gd name="T74" fmla="*/ 2147483647 w 2706"/>
                <a:gd name="T75" fmla="*/ 2147483647 h 640"/>
                <a:gd name="T76" fmla="*/ 2147483647 w 2706"/>
                <a:gd name="T77" fmla="*/ 2147483647 h 640"/>
                <a:gd name="T78" fmla="*/ 2147483647 w 2706"/>
                <a:gd name="T79" fmla="*/ 2147483647 h 640"/>
                <a:gd name="T80" fmla="*/ 2147483647 w 2706"/>
                <a:gd name="T81" fmla="*/ 2147483647 h 640"/>
                <a:gd name="T82" fmla="*/ 2147483647 w 2706"/>
                <a:gd name="T83" fmla="*/ 2147483647 h 640"/>
                <a:gd name="T84" fmla="*/ 2147483647 w 2706"/>
                <a:gd name="T85" fmla="*/ 2147483647 h 640"/>
                <a:gd name="T86" fmla="*/ 2147483647 w 2706"/>
                <a:gd name="T87" fmla="*/ 2147483647 h 640"/>
                <a:gd name="T88" fmla="*/ 2147483647 w 2706"/>
                <a:gd name="T89" fmla="*/ 2147483647 h 640"/>
                <a:gd name="T90" fmla="*/ 2147483647 w 2706"/>
                <a:gd name="T91" fmla="*/ 2147483647 h 640"/>
                <a:gd name="T92" fmla="*/ 2147483647 w 2706"/>
                <a:gd name="T93" fmla="*/ 2147483647 h 640"/>
                <a:gd name="T94" fmla="*/ 2147483647 w 2706"/>
                <a:gd name="T95" fmla="*/ 2147483647 h 640"/>
                <a:gd name="T96" fmla="*/ 2147483647 w 2706"/>
                <a:gd name="T97" fmla="*/ 2147483647 h 640"/>
                <a:gd name="T98" fmla="*/ 2147483647 w 2706"/>
                <a:gd name="T99" fmla="*/ 2147483647 h 640"/>
                <a:gd name="T100" fmla="*/ 2147483647 w 2706"/>
                <a:gd name="T101" fmla="*/ 2147483647 h 640"/>
                <a:gd name="T102" fmla="*/ 2147483647 w 2706"/>
                <a:gd name="T103" fmla="*/ 2147483647 h 640"/>
                <a:gd name="T104" fmla="*/ 2147483647 w 2706"/>
                <a:gd name="T105" fmla="*/ 2147483647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 name="Freeform 18"/>
            <p:cNvSpPr>
              <a:spLocks/>
            </p:cNvSpPr>
            <p:nvPr/>
          </p:nvSpPr>
          <p:spPr bwMode="hidden">
            <a:xfrm>
              <a:off x="-309563" y="4318000"/>
              <a:ext cx="8280401" cy="1209675"/>
            </a:xfrm>
            <a:custGeom>
              <a:avLst/>
              <a:gdLst>
                <a:gd name="T0" fmla="*/ 2147483647 w 5216"/>
                <a:gd name="T1" fmla="*/ 2147483647 h 762"/>
                <a:gd name="T2" fmla="*/ 2147483647 w 5216"/>
                <a:gd name="T3" fmla="*/ 2147483647 h 762"/>
                <a:gd name="T4" fmla="*/ 2147483647 w 5216"/>
                <a:gd name="T5" fmla="*/ 2147483647 h 762"/>
                <a:gd name="T6" fmla="*/ 2147483647 w 5216"/>
                <a:gd name="T7" fmla="*/ 2147483647 h 762"/>
                <a:gd name="T8" fmla="*/ 2147483647 w 5216"/>
                <a:gd name="T9" fmla="*/ 2147483647 h 762"/>
                <a:gd name="T10" fmla="*/ 2147483647 w 5216"/>
                <a:gd name="T11" fmla="*/ 2147483647 h 762"/>
                <a:gd name="T12" fmla="*/ 2147483647 w 5216"/>
                <a:gd name="T13" fmla="*/ 2147483647 h 762"/>
                <a:gd name="T14" fmla="*/ 2147483647 w 5216"/>
                <a:gd name="T15" fmla="*/ 2147483647 h 762"/>
                <a:gd name="T16" fmla="*/ 2147483647 w 5216"/>
                <a:gd name="T17" fmla="*/ 2147483647 h 762"/>
                <a:gd name="T18" fmla="*/ 2147483647 w 5216"/>
                <a:gd name="T19" fmla="*/ 2147483647 h 762"/>
                <a:gd name="T20" fmla="*/ 2147483647 w 5216"/>
                <a:gd name="T21" fmla="*/ 2147483647 h 762"/>
                <a:gd name="T22" fmla="*/ 2147483647 w 5216"/>
                <a:gd name="T23" fmla="*/ 2147483647 h 762"/>
                <a:gd name="T24" fmla="*/ 2147483647 w 5216"/>
                <a:gd name="T25" fmla="*/ 2147483647 h 762"/>
                <a:gd name="T26" fmla="*/ 2147483647 w 5216"/>
                <a:gd name="T27" fmla="*/ 0 h 762"/>
                <a:gd name="T28" fmla="*/ 2147483647 w 5216"/>
                <a:gd name="T29" fmla="*/ 2147483647 h 762"/>
                <a:gd name="T30" fmla="*/ 2147483647 w 5216"/>
                <a:gd name="T31" fmla="*/ 2147483647 h 762"/>
                <a:gd name="T32" fmla="*/ 0 w 5216"/>
                <a:gd name="T33" fmla="*/ 2147483647 h 762"/>
                <a:gd name="T34" fmla="*/ 2147483647 w 5216"/>
                <a:gd name="T35" fmla="*/ 2147483647 h 762"/>
                <a:gd name="T36" fmla="*/ 2147483647 w 5216"/>
                <a:gd name="T37" fmla="*/ 2147483647 h 762"/>
                <a:gd name="T38" fmla="*/ 2147483647 w 5216"/>
                <a:gd name="T39" fmla="*/ 2147483647 h 762"/>
                <a:gd name="T40" fmla="*/ 2147483647 w 5216"/>
                <a:gd name="T41" fmla="*/ 2147483647 h 762"/>
                <a:gd name="T42" fmla="*/ 2147483647 w 5216"/>
                <a:gd name="T43" fmla="*/ 2147483647 h 762"/>
                <a:gd name="T44" fmla="*/ 2147483647 w 5216"/>
                <a:gd name="T45" fmla="*/ 2147483647 h 762"/>
                <a:gd name="T46" fmla="*/ 2147483647 w 5216"/>
                <a:gd name="T47" fmla="*/ 2147483647 h 762"/>
                <a:gd name="T48" fmla="*/ 2147483647 w 5216"/>
                <a:gd name="T49" fmla="*/ 2147483647 h 762"/>
                <a:gd name="T50" fmla="*/ 2147483647 w 5216"/>
                <a:gd name="T51" fmla="*/ 2147483647 h 762"/>
                <a:gd name="T52" fmla="*/ 2147483647 w 5216"/>
                <a:gd name="T53" fmla="*/ 2147483647 h 762"/>
                <a:gd name="T54" fmla="*/ 2147483647 w 5216"/>
                <a:gd name="T55" fmla="*/ 2147483647 h 762"/>
                <a:gd name="T56" fmla="*/ 2147483647 w 5216"/>
                <a:gd name="T57" fmla="*/ 2147483647 h 762"/>
                <a:gd name="T58" fmla="*/ 2147483647 w 5216"/>
                <a:gd name="T59" fmla="*/ 2147483647 h 762"/>
                <a:gd name="T60" fmla="*/ 2147483647 w 5216"/>
                <a:gd name="T61" fmla="*/ 2147483647 h 762"/>
                <a:gd name="T62" fmla="*/ 2147483647 w 5216"/>
                <a:gd name="T63" fmla="*/ 2147483647 h 762"/>
                <a:gd name="T64" fmla="*/ 2147483647 w 5216"/>
                <a:gd name="T65" fmla="*/ 2147483647 h 762"/>
                <a:gd name="T66" fmla="*/ 2147483647 w 5216"/>
                <a:gd name="T67" fmla="*/ 2147483647 h 762"/>
                <a:gd name="T68" fmla="*/ 2147483647 w 5216"/>
                <a:gd name="T69" fmla="*/ 2147483647 h 762"/>
                <a:gd name="T70" fmla="*/ 2147483647 w 5216"/>
                <a:gd name="T71" fmla="*/ 2147483647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 name="Freeform 22"/>
            <p:cNvSpPr>
              <a:spLocks/>
            </p:cNvSpPr>
            <p:nvPr/>
          </p:nvSpPr>
          <p:spPr bwMode="hidden">
            <a:xfrm>
              <a:off x="3175" y="4335463"/>
              <a:ext cx="8166100" cy="1101725"/>
            </a:xfrm>
            <a:custGeom>
              <a:avLst/>
              <a:gdLst>
                <a:gd name="T0" fmla="*/ 0 w 5144"/>
                <a:gd name="T1" fmla="*/ 2147483647 h 694"/>
                <a:gd name="T2" fmla="*/ 0 w 5144"/>
                <a:gd name="T3" fmla="*/ 2147483647 h 694"/>
                <a:gd name="T4" fmla="*/ 2147483647 w 5144"/>
                <a:gd name="T5" fmla="*/ 2147483647 h 694"/>
                <a:gd name="T6" fmla="*/ 2147483647 w 5144"/>
                <a:gd name="T7" fmla="*/ 2147483647 h 694"/>
                <a:gd name="T8" fmla="*/ 2147483647 w 5144"/>
                <a:gd name="T9" fmla="*/ 2147483647 h 694"/>
                <a:gd name="T10" fmla="*/ 2147483647 w 5144"/>
                <a:gd name="T11" fmla="*/ 2147483647 h 694"/>
                <a:gd name="T12" fmla="*/ 2147483647 w 5144"/>
                <a:gd name="T13" fmla="*/ 2147483647 h 694"/>
                <a:gd name="T14" fmla="*/ 2147483647 w 5144"/>
                <a:gd name="T15" fmla="*/ 2147483647 h 694"/>
                <a:gd name="T16" fmla="*/ 2147483647 w 5144"/>
                <a:gd name="T17" fmla="*/ 2147483647 h 694"/>
                <a:gd name="T18" fmla="*/ 2147483647 w 5144"/>
                <a:gd name="T19" fmla="*/ 2147483647 h 694"/>
                <a:gd name="T20" fmla="*/ 2147483647 w 5144"/>
                <a:gd name="T21" fmla="*/ 2147483647 h 694"/>
                <a:gd name="T22" fmla="*/ 2147483647 w 5144"/>
                <a:gd name="T23" fmla="*/ 2147483647 h 694"/>
                <a:gd name="T24" fmla="*/ 2147483647 w 5144"/>
                <a:gd name="T25" fmla="*/ 0 h 694"/>
                <a:gd name="T26" fmla="*/ 2147483647 w 5144"/>
                <a:gd name="T27" fmla="*/ 2147483647 h 694"/>
                <a:gd name="T28" fmla="*/ 2147483647 w 5144"/>
                <a:gd name="T29" fmla="*/ 2147483647 h 694"/>
                <a:gd name="T30" fmla="*/ 2147483647 w 5144"/>
                <a:gd name="T31" fmla="*/ 2147483647 h 694"/>
                <a:gd name="T32" fmla="*/ 2147483647 w 5144"/>
                <a:gd name="T33" fmla="*/ 2147483647 h 694"/>
                <a:gd name="T34" fmla="*/ 2147483647 w 5144"/>
                <a:gd name="T35" fmla="*/ 2147483647 h 694"/>
                <a:gd name="T36" fmla="*/ 2147483647 w 5144"/>
                <a:gd name="T37" fmla="*/ 2147483647 h 694"/>
                <a:gd name="T38" fmla="*/ 2147483647 w 5144"/>
                <a:gd name="T39" fmla="*/ 2147483647 h 694"/>
                <a:gd name="T40" fmla="*/ 2147483647 w 5144"/>
                <a:gd name="T41" fmla="*/ 2147483647 h 694"/>
                <a:gd name="T42" fmla="*/ 2147483647 w 5144"/>
                <a:gd name="T43" fmla="*/ 2147483647 h 694"/>
                <a:gd name="T44" fmla="*/ 2147483647 w 5144"/>
                <a:gd name="T45" fmla="*/ 2147483647 h 694"/>
                <a:gd name="T46" fmla="*/ 2147483647 w 5144"/>
                <a:gd name="T47" fmla="*/ 2147483647 h 694"/>
                <a:gd name="T48" fmla="*/ 2147483647 w 5144"/>
                <a:gd name="T49" fmla="*/ 2147483647 h 694"/>
                <a:gd name="T50" fmla="*/ 2147483647 w 5144"/>
                <a:gd name="T51" fmla="*/ 2147483647 h 694"/>
                <a:gd name="T52" fmla="*/ 2147483647 w 5144"/>
                <a:gd name="T53" fmla="*/ 2147483647 h 694"/>
                <a:gd name="T54" fmla="*/ 2147483647 w 5144"/>
                <a:gd name="T55" fmla="*/ 2147483647 h 694"/>
                <a:gd name="T56" fmla="*/ 2147483647 w 5144"/>
                <a:gd name="T57" fmla="*/ 2147483647 h 694"/>
                <a:gd name="T58" fmla="*/ 2147483647 w 5144"/>
                <a:gd name="T59" fmla="*/ 2147483647 h 694"/>
                <a:gd name="T60" fmla="*/ 2147483647 w 5144"/>
                <a:gd name="T61" fmla="*/ 2147483647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9" name="Freeform 26"/>
            <p:cNvSpPr>
              <a:spLocks/>
            </p:cNvSpPr>
            <p:nvPr/>
          </p:nvSpPr>
          <p:spPr bwMode="hidden">
            <a:xfrm>
              <a:off x="4156075" y="4316413"/>
              <a:ext cx="4940300" cy="927100"/>
            </a:xfrm>
            <a:custGeom>
              <a:avLst/>
              <a:gdLst>
                <a:gd name="T0" fmla="*/ 0 w 3112"/>
                <a:gd name="T1" fmla="*/ 2147483647 h 584"/>
                <a:gd name="T2" fmla="*/ 0 w 3112"/>
                <a:gd name="T3" fmla="*/ 2147483647 h 584"/>
                <a:gd name="T4" fmla="*/ 2147483647 w 3112"/>
                <a:gd name="T5" fmla="*/ 2147483647 h 584"/>
                <a:gd name="T6" fmla="*/ 2147483647 w 3112"/>
                <a:gd name="T7" fmla="*/ 2147483647 h 584"/>
                <a:gd name="T8" fmla="*/ 2147483647 w 3112"/>
                <a:gd name="T9" fmla="*/ 2147483647 h 584"/>
                <a:gd name="T10" fmla="*/ 2147483647 w 3112"/>
                <a:gd name="T11" fmla="*/ 2147483647 h 584"/>
                <a:gd name="T12" fmla="*/ 2147483647 w 3112"/>
                <a:gd name="T13" fmla="*/ 2147483647 h 584"/>
                <a:gd name="T14" fmla="*/ 2147483647 w 3112"/>
                <a:gd name="T15" fmla="*/ 2147483647 h 584"/>
                <a:gd name="T16" fmla="*/ 2147483647 w 3112"/>
                <a:gd name="T17" fmla="*/ 2147483647 h 584"/>
                <a:gd name="T18" fmla="*/ 2147483647 w 3112"/>
                <a:gd name="T19" fmla="*/ 2147483647 h 584"/>
                <a:gd name="T20" fmla="*/ 2147483647 w 3112"/>
                <a:gd name="T21" fmla="*/ 2147483647 h 584"/>
                <a:gd name="T22" fmla="*/ 2147483647 w 3112"/>
                <a:gd name="T23" fmla="*/ 2147483647 h 584"/>
                <a:gd name="T24" fmla="*/ 2147483647 w 3112"/>
                <a:gd name="T25" fmla="*/ 2147483647 h 584"/>
                <a:gd name="T26" fmla="*/ 2147483647 w 3112"/>
                <a:gd name="T27" fmla="*/ 2147483647 h 584"/>
                <a:gd name="T28" fmla="*/ 2147483647 w 3112"/>
                <a:gd name="T29" fmla="*/ 2147483647 h 584"/>
                <a:gd name="T30" fmla="*/ 2147483647 w 3112"/>
                <a:gd name="T31" fmla="*/ 2147483647 h 584"/>
                <a:gd name="T32" fmla="*/ 2147483647 w 3112"/>
                <a:gd name="T33" fmla="*/ 2147483647 h 584"/>
                <a:gd name="T34" fmla="*/ 2147483647 w 3112"/>
                <a:gd name="T35" fmla="*/ 2147483647 h 584"/>
                <a:gd name="T36" fmla="*/ 2147483647 w 3112"/>
                <a:gd name="T37" fmla="*/ 2147483647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useBgFill="1">
          <p:nvSpPr>
            <p:cNvPr id="10" name="Freeform 10"/>
            <p:cNvSpPr>
              <a:spLocks/>
            </p:cNvSpPr>
            <p:nvPr/>
          </p:nvSpPr>
          <p:spPr bwMode="hidden">
            <a:xfrm>
              <a:off x="-3905250" y="4294188"/>
              <a:ext cx="13011150" cy="1892300"/>
            </a:xfrm>
            <a:custGeom>
              <a:avLst/>
              <a:gdLst>
                <a:gd name="T0" fmla="*/ 2147483647 w 8196"/>
                <a:gd name="T1" fmla="*/ 2147483647 h 1192"/>
                <a:gd name="T2" fmla="*/ 2147483647 w 8196"/>
                <a:gd name="T3" fmla="*/ 2147483647 h 1192"/>
                <a:gd name="T4" fmla="*/ 2147483647 w 8196"/>
                <a:gd name="T5" fmla="*/ 2147483647 h 1192"/>
                <a:gd name="T6" fmla="*/ 2147483647 w 8196"/>
                <a:gd name="T7" fmla="*/ 2147483647 h 1192"/>
                <a:gd name="T8" fmla="*/ 2147483647 w 8196"/>
                <a:gd name="T9" fmla="*/ 2147483647 h 1192"/>
                <a:gd name="T10" fmla="*/ 2147483647 w 8196"/>
                <a:gd name="T11" fmla="*/ 2147483647 h 1192"/>
                <a:gd name="T12" fmla="*/ 2147483647 w 8196"/>
                <a:gd name="T13" fmla="*/ 2147483647 h 1192"/>
                <a:gd name="T14" fmla="*/ 2147483647 w 8196"/>
                <a:gd name="T15" fmla="*/ 2147483647 h 1192"/>
                <a:gd name="T16" fmla="*/ 2147483647 w 8196"/>
                <a:gd name="T17" fmla="*/ 2147483647 h 1192"/>
                <a:gd name="T18" fmla="*/ 2147483647 w 8196"/>
                <a:gd name="T19" fmla="*/ 2147483647 h 1192"/>
                <a:gd name="T20" fmla="*/ 2147483647 w 8196"/>
                <a:gd name="T21" fmla="*/ 2147483647 h 1192"/>
                <a:gd name="T22" fmla="*/ 2147483647 w 8196"/>
                <a:gd name="T23" fmla="*/ 2147483647 h 1192"/>
                <a:gd name="T24" fmla="*/ 2147483647 w 8196"/>
                <a:gd name="T25" fmla="*/ 2147483647 h 1192"/>
                <a:gd name="T26" fmla="*/ 2147483647 w 8196"/>
                <a:gd name="T27" fmla="*/ 2147483647 h 1192"/>
                <a:gd name="T28" fmla="*/ 2147483647 w 8196"/>
                <a:gd name="T29" fmla="*/ 2147483647 h 1192"/>
                <a:gd name="T30" fmla="*/ 2147483647 w 8196"/>
                <a:gd name="T31" fmla="*/ 2147483647 h 1192"/>
                <a:gd name="T32" fmla="*/ 2147483647 w 8196"/>
                <a:gd name="T33" fmla="*/ 2147483647 h 1192"/>
                <a:gd name="T34" fmla="*/ 2147483647 w 8196"/>
                <a:gd name="T35" fmla="*/ 2147483647 h 1192"/>
                <a:gd name="T36" fmla="*/ 2147483647 w 8196"/>
                <a:gd name="T37" fmla="*/ 2147483647 h 1192"/>
                <a:gd name="T38" fmla="*/ 2147483647 w 8196"/>
                <a:gd name="T39" fmla="*/ 2147483647 h 1192"/>
                <a:gd name="T40" fmla="*/ 2147483647 w 8196"/>
                <a:gd name="T41" fmla="*/ 2147483647 h 1192"/>
                <a:gd name="T42" fmla="*/ 2147483647 w 8196"/>
                <a:gd name="T43" fmla="*/ 2147483647 h 1192"/>
                <a:gd name="T44" fmla="*/ 2147483647 w 8196"/>
                <a:gd name="T45" fmla="*/ 0 h 1192"/>
                <a:gd name="T46" fmla="*/ 2147483647 w 8196"/>
                <a:gd name="T47" fmla="*/ 2147483647 h 1192"/>
                <a:gd name="T48" fmla="*/ 2147483647 w 8196"/>
                <a:gd name="T49" fmla="*/ 2147483647 h 1192"/>
                <a:gd name="T50" fmla="*/ 2147483647 w 8196"/>
                <a:gd name="T51" fmla="*/ 2147483647 h 1192"/>
                <a:gd name="T52" fmla="*/ 2147483647 w 8196"/>
                <a:gd name="T53" fmla="*/ 2147483647 h 1192"/>
                <a:gd name="T54" fmla="*/ 2147483647 w 8196"/>
                <a:gd name="T55" fmla="*/ 2147483647 h 1192"/>
                <a:gd name="T56" fmla="*/ 2147483647 w 8196"/>
                <a:gd name="T57" fmla="*/ 2147483647 h 1192"/>
                <a:gd name="T58" fmla="*/ 2147483647 w 8196"/>
                <a:gd name="T59" fmla="*/ 2147483647 h 1192"/>
                <a:gd name="T60" fmla="*/ 2147483647 w 8196"/>
                <a:gd name="T61" fmla="*/ 2147483647 h 1192"/>
                <a:gd name="T62" fmla="*/ 0 w 8196"/>
                <a:gd name="T63" fmla="*/ 2147483647 h 1192"/>
                <a:gd name="T64" fmla="*/ 2147483647 w 8196"/>
                <a:gd name="T65" fmla="*/ 2147483647 h 1192"/>
                <a:gd name="T66" fmla="*/ 2147483647 w 8196"/>
                <a:gd name="T67" fmla="*/ 2147483647 h 1192"/>
                <a:gd name="T68" fmla="*/ 2147483647 w 8196"/>
                <a:gd name="T69" fmla="*/ 2147483647 h 1192"/>
                <a:gd name="T70" fmla="*/ 2147483647 w 8196"/>
                <a:gd name="T71" fmla="*/ 2147483647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altLang="ja-JP"/>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a:t>Click to edit Master subtitle style</a:t>
            </a:r>
            <a:endParaRPr lang="en-US" dirty="0"/>
          </a:p>
        </p:txBody>
      </p:sp>
      <p:sp>
        <p:nvSpPr>
          <p:cNvPr id="11" name="Date Placeholder 3"/>
          <p:cNvSpPr>
            <a:spLocks noGrp="1"/>
          </p:cNvSpPr>
          <p:nvPr>
            <p:ph type="dt" sz="half" idx="10"/>
          </p:nvPr>
        </p:nvSpPr>
        <p:spPr/>
        <p:txBody>
          <a:bodyPr/>
          <a:lstStyle>
            <a:lvl1pPr>
              <a:defRPr/>
            </a:lvl1pPr>
          </a:lstStyle>
          <a:p>
            <a:pPr>
              <a:defRPr/>
            </a:pPr>
            <a:fld id="{5D75B576-1A77-4D9E-AA6F-1D508CDC99B1}" type="datetimeFigureOut">
              <a:rPr lang="ja-JP" altLang="en-US"/>
              <a:pPr>
                <a:defRPr/>
              </a:pPr>
              <a:t>2021/3/24</a:t>
            </a:fld>
            <a:endParaRPr lang="ja-JP" altLang="en-US"/>
          </a:p>
        </p:txBody>
      </p:sp>
      <p:sp>
        <p:nvSpPr>
          <p:cNvPr id="12" name="Footer Placeholder 4"/>
          <p:cNvSpPr>
            <a:spLocks noGrp="1"/>
          </p:cNvSpPr>
          <p:nvPr>
            <p:ph type="ftr" sz="quarter" idx="11"/>
          </p:nvPr>
        </p:nvSpPr>
        <p:spPr/>
        <p:txBody>
          <a:bodyPr/>
          <a:lstStyle>
            <a:lvl1pPr>
              <a:defRPr/>
            </a:lvl1pPr>
          </a:lstStyle>
          <a:p>
            <a:pPr>
              <a:defRPr/>
            </a:pPr>
            <a:endParaRPr lang="ja-JP" altLang="en-US"/>
          </a:p>
        </p:txBody>
      </p:sp>
      <p:sp>
        <p:nvSpPr>
          <p:cNvPr id="13" name="Slide Number Placeholder 5"/>
          <p:cNvSpPr>
            <a:spLocks noGrp="1"/>
          </p:cNvSpPr>
          <p:nvPr>
            <p:ph type="sldNum" sz="quarter" idx="12"/>
          </p:nvPr>
        </p:nvSpPr>
        <p:spPr/>
        <p:txBody>
          <a:bodyPr/>
          <a:lstStyle>
            <a:lvl1pPr>
              <a:defRPr/>
            </a:lvl1pPr>
          </a:lstStyle>
          <a:p>
            <a:pPr>
              <a:defRPr/>
            </a:pPr>
            <a:fld id="{447D0295-74A1-46DB-8373-E24C938A1E30}" type="slidenum">
              <a:rPr lang="ja-JP" altLang="en-US"/>
              <a:pPr>
                <a:defRPr/>
              </a:pPr>
              <a:t>‹#›</a:t>
            </a:fld>
            <a:endParaRPr lang="ja-JP" altLang="en-US"/>
          </a:p>
        </p:txBody>
      </p:sp>
    </p:spTree>
    <p:extLst>
      <p:ext uri="{BB962C8B-B14F-4D97-AF65-F5344CB8AC3E}">
        <p14:creationId xmlns:p14="http://schemas.microsoft.com/office/powerpoint/2010/main" val="4094016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vl1pPr>
          </a:lstStyle>
          <a:p>
            <a:pPr>
              <a:defRPr/>
            </a:pPr>
            <a:fld id="{BCCD020F-3F56-42FB-9660-959E9C1B9B3B}" type="datetimeFigureOut">
              <a:rPr lang="ja-JP" altLang="en-US"/>
              <a:pPr>
                <a:defRPr/>
              </a:pPr>
              <a:t>2021/3/24</a:t>
            </a:fld>
            <a:endParaRPr lang="ja-JP" altLang="en-US"/>
          </a:p>
        </p:txBody>
      </p:sp>
      <p:sp>
        <p:nvSpPr>
          <p:cNvPr id="5" name="Footer Placeholder 4"/>
          <p:cNvSpPr>
            <a:spLocks noGrp="1"/>
          </p:cNvSpPr>
          <p:nvPr>
            <p:ph type="ftr" sz="quarter" idx="11"/>
          </p:nvPr>
        </p:nvSpPr>
        <p:spPr/>
        <p:txBody>
          <a:bodyPr/>
          <a:lstStyle>
            <a:lvl1pPr>
              <a:defRPr/>
            </a:lvl1pPr>
          </a:lstStyle>
          <a:p>
            <a:pPr>
              <a:defRPr/>
            </a:pPr>
            <a:endParaRPr lang="ja-JP" altLang="en-US"/>
          </a:p>
        </p:txBody>
      </p:sp>
      <p:sp>
        <p:nvSpPr>
          <p:cNvPr id="6" name="Slide Number Placeholder 5"/>
          <p:cNvSpPr>
            <a:spLocks noGrp="1"/>
          </p:cNvSpPr>
          <p:nvPr>
            <p:ph type="sldNum" sz="quarter" idx="12"/>
          </p:nvPr>
        </p:nvSpPr>
        <p:spPr/>
        <p:txBody>
          <a:bodyPr/>
          <a:lstStyle>
            <a:lvl1pPr>
              <a:defRPr/>
            </a:lvl1pPr>
          </a:lstStyle>
          <a:p>
            <a:pPr>
              <a:defRPr/>
            </a:pPr>
            <a:fld id="{1D811624-9EA4-4A74-8A29-D36A9432C63F}" type="slidenum">
              <a:rPr lang="ja-JP" altLang="en-US"/>
              <a:pPr>
                <a:defRPr/>
              </a:pPr>
              <a:t>‹#›</a:t>
            </a:fld>
            <a:endParaRPr lang="ja-JP" altLang="en-US"/>
          </a:p>
        </p:txBody>
      </p:sp>
    </p:spTree>
    <p:extLst>
      <p:ext uri="{BB962C8B-B14F-4D97-AF65-F5344CB8AC3E}">
        <p14:creationId xmlns:p14="http://schemas.microsoft.com/office/powerpoint/2010/main" val="1241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ounded Rectangle 3"/>
          <p:cNvSpPr/>
          <p:nvPr/>
        </p:nvSpPr>
        <p:spPr bwMode="hidden">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5" name="Group 15"/>
          <p:cNvGrpSpPr>
            <a:grpSpLocks noChangeAspect="1"/>
          </p:cNvGrpSpPr>
          <p:nvPr/>
        </p:nvGrpSpPr>
        <p:grpSpPr bwMode="auto">
          <a:xfrm>
            <a:off x="211138" y="714375"/>
            <a:ext cx="8723312" cy="1331913"/>
            <a:chOff x="-3905250" y="4294188"/>
            <a:chExt cx="13011150" cy="1892300"/>
          </a:xfrm>
        </p:grpSpPr>
        <p:sp>
          <p:nvSpPr>
            <p:cNvPr id="6" name="Freeform 14"/>
            <p:cNvSpPr>
              <a:spLocks/>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2147483647 h 640"/>
                <a:gd name="T6" fmla="*/ 2147483647 w 2706"/>
                <a:gd name="T7" fmla="*/ 2147483647 h 640"/>
                <a:gd name="T8" fmla="*/ 2147483647 w 2706"/>
                <a:gd name="T9" fmla="*/ 2147483647 h 640"/>
                <a:gd name="T10" fmla="*/ 2147483647 w 2706"/>
                <a:gd name="T11" fmla="*/ 2147483647 h 640"/>
                <a:gd name="T12" fmla="*/ 2147483647 w 2706"/>
                <a:gd name="T13" fmla="*/ 2147483647 h 640"/>
                <a:gd name="T14" fmla="*/ 2147483647 w 2706"/>
                <a:gd name="T15" fmla="*/ 2147483647 h 640"/>
                <a:gd name="T16" fmla="*/ 2147483647 w 2706"/>
                <a:gd name="T17" fmla="*/ 2147483647 h 640"/>
                <a:gd name="T18" fmla="*/ 2147483647 w 2706"/>
                <a:gd name="T19" fmla="*/ 2147483647 h 640"/>
                <a:gd name="T20" fmla="*/ 2147483647 w 2706"/>
                <a:gd name="T21" fmla="*/ 2147483647 h 640"/>
                <a:gd name="T22" fmla="*/ 2147483647 w 2706"/>
                <a:gd name="T23" fmla="*/ 2147483647 h 640"/>
                <a:gd name="T24" fmla="*/ 2147483647 w 2706"/>
                <a:gd name="T25" fmla="*/ 2147483647 h 640"/>
                <a:gd name="T26" fmla="*/ 2147483647 w 2706"/>
                <a:gd name="T27" fmla="*/ 2147483647 h 640"/>
                <a:gd name="T28" fmla="*/ 2147483647 w 2706"/>
                <a:gd name="T29" fmla="*/ 2147483647 h 640"/>
                <a:gd name="T30" fmla="*/ 2147483647 w 2706"/>
                <a:gd name="T31" fmla="*/ 2147483647 h 640"/>
                <a:gd name="T32" fmla="*/ 2147483647 w 2706"/>
                <a:gd name="T33" fmla="*/ 2147483647 h 640"/>
                <a:gd name="T34" fmla="*/ 2147483647 w 2706"/>
                <a:gd name="T35" fmla="*/ 2147483647 h 640"/>
                <a:gd name="T36" fmla="*/ 0 w 2706"/>
                <a:gd name="T37" fmla="*/ 2147483647 h 640"/>
                <a:gd name="T38" fmla="*/ 0 w 2706"/>
                <a:gd name="T39" fmla="*/ 2147483647 h 640"/>
                <a:gd name="T40" fmla="*/ 2147483647 w 2706"/>
                <a:gd name="T41" fmla="*/ 2147483647 h 640"/>
                <a:gd name="T42" fmla="*/ 2147483647 w 2706"/>
                <a:gd name="T43" fmla="*/ 2147483647 h 640"/>
                <a:gd name="T44" fmla="*/ 2147483647 w 2706"/>
                <a:gd name="T45" fmla="*/ 2147483647 h 640"/>
                <a:gd name="T46" fmla="*/ 2147483647 w 2706"/>
                <a:gd name="T47" fmla="*/ 2147483647 h 640"/>
                <a:gd name="T48" fmla="*/ 2147483647 w 2706"/>
                <a:gd name="T49" fmla="*/ 2147483647 h 640"/>
                <a:gd name="T50" fmla="*/ 2147483647 w 2706"/>
                <a:gd name="T51" fmla="*/ 2147483647 h 640"/>
                <a:gd name="T52" fmla="*/ 2147483647 w 2706"/>
                <a:gd name="T53" fmla="*/ 2147483647 h 640"/>
                <a:gd name="T54" fmla="*/ 2147483647 w 2706"/>
                <a:gd name="T55" fmla="*/ 2147483647 h 640"/>
                <a:gd name="T56" fmla="*/ 2147483647 w 2706"/>
                <a:gd name="T57" fmla="*/ 2147483647 h 640"/>
                <a:gd name="T58" fmla="*/ 2147483647 w 2706"/>
                <a:gd name="T59" fmla="*/ 2147483647 h 640"/>
                <a:gd name="T60" fmla="*/ 2147483647 w 2706"/>
                <a:gd name="T61" fmla="*/ 2147483647 h 640"/>
                <a:gd name="T62" fmla="*/ 2147483647 w 2706"/>
                <a:gd name="T63" fmla="*/ 2147483647 h 640"/>
                <a:gd name="T64" fmla="*/ 2147483647 w 2706"/>
                <a:gd name="T65" fmla="*/ 2147483647 h 640"/>
                <a:gd name="T66" fmla="*/ 2147483647 w 2706"/>
                <a:gd name="T67" fmla="*/ 2147483647 h 640"/>
                <a:gd name="T68" fmla="*/ 2147483647 w 2706"/>
                <a:gd name="T69" fmla="*/ 2147483647 h 640"/>
                <a:gd name="T70" fmla="*/ 2147483647 w 2706"/>
                <a:gd name="T71" fmla="*/ 2147483647 h 640"/>
                <a:gd name="T72" fmla="*/ 2147483647 w 2706"/>
                <a:gd name="T73" fmla="*/ 2147483647 h 640"/>
                <a:gd name="T74" fmla="*/ 2147483647 w 2706"/>
                <a:gd name="T75" fmla="*/ 2147483647 h 640"/>
                <a:gd name="T76" fmla="*/ 2147483647 w 2706"/>
                <a:gd name="T77" fmla="*/ 2147483647 h 640"/>
                <a:gd name="T78" fmla="*/ 2147483647 w 2706"/>
                <a:gd name="T79" fmla="*/ 2147483647 h 640"/>
                <a:gd name="T80" fmla="*/ 2147483647 w 2706"/>
                <a:gd name="T81" fmla="*/ 2147483647 h 640"/>
                <a:gd name="T82" fmla="*/ 2147483647 w 2706"/>
                <a:gd name="T83" fmla="*/ 2147483647 h 640"/>
                <a:gd name="T84" fmla="*/ 2147483647 w 2706"/>
                <a:gd name="T85" fmla="*/ 2147483647 h 640"/>
                <a:gd name="T86" fmla="*/ 2147483647 w 2706"/>
                <a:gd name="T87" fmla="*/ 2147483647 h 640"/>
                <a:gd name="T88" fmla="*/ 2147483647 w 2706"/>
                <a:gd name="T89" fmla="*/ 2147483647 h 640"/>
                <a:gd name="T90" fmla="*/ 2147483647 w 2706"/>
                <a:gd name="T91" fmla="*/ 2147483647 h 640"/>
                <a:gd name="T92" fmla="*/ 2147483647 w 2706"/>
                <a:gd name="T93" fmla="*/ 2147483647 h 640"/>
                <a:gd name="T94" fmla="*/ 2147483647 w 2706"/>
                <a:gd name="T95" fmla="*/ 2147483647 h 640"/>
                <a:gd name="T96" fmla="*/ 2147483647 w 2706"/>
                <a:gd name="T97" fmla="*/ 2147483647 h 640"/>
                <a:gd name="T98" fmla="*/ 2147483647 w 2706"/>
                <a:gd name="T99" fmla="*/ 2147483647 h 640"/>
                <a:gd name="T100" fmla="*/ 2147483647 w 2706"/>
                <a:gd name="T101" fmla="*/ 2147483647 h 640"/>
                <a:gd name="T102" fmla="*/ 2147483647 w 2706"/>
                <a:gd name="T103" fmla="*/ 2147483647 h 640"/>
                <a:gd name="T104" fmla="*/ 2147483647 w 2706"/>
                <a:gd name="T105" fmla="*/ 2147483647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 name="Freeform 18"/>
            <p:cNvSpPr>
              <a:spLocks/>
            </p:cNvSpPr>
            <p:nvPr/>
          </p:nvSpPr>
          <p:spPr bwMode="hidden">
            <a:xfrm>
              <a:off x="-309563" y="4318000"/>
              <a:ext cx="8280401" cy="1209675"/>
            </a:xfrm>
            <a:custGeom>
              <a:avLst/>
              <a:gdLst>
                <a:gd name="T0" fmla="*/ 2147483647 w 5216"/>
                <a:gd name="T1" fmla="*/ 2147483647 h 762"/>
                <a:gd name="T2" fmla="*/ 2147483647 w 5216"/>
                <a:gd name="T3" fmla="*/ 2147483647 h 762"/>
                <a:gd name="T4" fmla="*/ 2147483647 w 5216"/>
                <a:gd name="T5" fmla="*/ 2147483647 h 762"/>
                <a:gd name="T6" fmla="*/ 2147483647 w 5216"/>
                <a:gd name="T7" fmla="*/ 2147483647 h 762"/>
                <a:gd name="T8" fmla="*/ 2147483647 w 5216"/>
                <a:gd name="T9" fmla="*/ 2147483647 h 762"/>
                <a:gd name="T10" fmla="*/ 2147483647 w 5216"/>
                <a:gd name="T11" fmla="*/ 2147483647 h 762"/>
                <a:gd name="T12" fmla="*/ 2147483647 w 5216"/>
                <a:gd name="T13" fmla="*/ 2147483647 h 762"/>
                <a:gd name="T14" fmla="*/ 2147483647 w 5216"/>
                <a:gd name="T15" fmla="*/ 2147483647 h 762"/>
                <a:gd name="T16" fmla="*/ 2147483647 w 5216"/>
                <a:gd name="T17" fmla="*/ 2147483647 h 762"/>
                <a:gd name="T18" fmla="*/ 2147483647 w 5216"/>
                <a:gd name="T19" fmla="*/ 2147483647 h 762"/>
                <a:gd name="T20" fmla="*/ 2147483647 w 5216"/>
                <a:gd name="T21" fmla="*/ 2147483647 h 762"/>
                <a:gd name="T22" fmla="*/ 2147483647 w 5216"/>
                <a:gd name="T23" fmla="*/ 2147483647 h 762"/>
                <a:gd name="T24" fmla="*/ 2147483647 w 5216"/>
                <a:gd name="T25" fmla="*/ 2147483647 h 762"/>
                <a:gd name="T26" fmla="*/ 2147483647 w 5216"/>
                <a:gd name="T27" fmla="*/ 0 h 762"/>
                <a:gd name="T28" fmla="*/ 2147483647 w 5216"/>
                <a:gd name="T29" fmla="*/ 2147483647 h 762"/>
                <a:gd name="T30" fmla="*/ 2147483647 w 5216"/>
                <a:gd name="T31" fmla="*/ 2147483647 h 762"/>
                <a:gd name="T32" fmla="*/ 0 w 5216"/>
                <a:gd name="T33" fmla="*/ 2147483647 h 762"/>
                <a:gd name="T34" fmla="*/ 2147483647 w 5216"/>
                <a:gd name="T35" fmla="*/ 2147483647 h 762"/>
                <a:gd name="T36" fmla="*/ 2147483647 w 5216"/>
                <a:gd name="T37" fmla="*/ 2147483647 h 762"/>
                <a:gd name="T38" fmla="*/ 2147483647 w 5216"/>
                <a:gd name="T39" fmla="*/ 2147483647 h 762"/>
                <a:gd name="T40" fmla="*/ 2147483647 w 5216"/>
                <a:gd name="T41" fmla="*/ 2147483647 h 762"/>
                <a:gd name="T42" fmla="*/ 2147483647 w 5216"/>
                <a:gd name="T43" fmla="*/ 2147483647 h 762"/>
                <a:gd name="T44" fmla="*/ 2147483647 w 5216"/>
                <a:gd name="T45" fmla="*/ 2147483647 h 762"/>
                <a:gd name="T46" fmla="*/ 2147483647 w 5216"/>
                <a:gd name="T47" fmla="*/ 2147483647 h 762"/>
                <a:gd name="T48" fmla="*/ 2147483647 w 5216"/>
                <a:gd name="T49" fmla="*/ 2147483647 h 762"/>
                <a:gd name="T50" fmla="*/ 2147483647 w 5216"/>
                <a:gd name="T51" fmla="*/ 2147483647 h 762"/>
                <a:gd name="T52" fmla="*/ 2147483647 w 5216"/>
                <a:gd name="T53" fmla="*/ 2147483647 h 762"/>
                <a:gd name="T54" fmla="*/ 2147483647 w 5216"/>
                <a:gd name="T55" fmla="*/ 2147483647 h 762"/>
                <a:gd name="T56" fmla="*/ 2147483647 w 5216"/>
                <a:gd name="T57" fmla="*/ 2147483647 h 762"/>
                <a:gd name="T58" fmla="*/ 2147483647 w 5216"/>
                <a:gd name="T59" fmla="*/ 2147483647 h 762"/>
                <a:gd name="T60" fmla="*/ 2147483647 w 5216"/>
                <a:gd name="T61" fmla="*/ 2147483647 h 762"/>
                <a:gd name="T62" fmla="*/ 2147483647 w 5216"/>
                <a:gd name="T63" fmla="*/ 2147483647 h 762"/>
                <a:gd name="T64" fmla="*/ 2147483647 w 5216"/>
                <a:gd name="T65" fmla="*/ 2147483647 h 762"/>
                <a:gd name="T66" fmla="*/ 2147483647 w 5216"/>
                <a:gd name="T67" fmla="*/ 2147483647 h 762"/>
                <a:gd name="T68" fmla="*/ 2147483647 w 5216"/>
                <a:gd name="T69" fmla="*/ 2147483647 h 762"/>
                <a:gd name="T70" fmla="*/ 2147483647 w 5216"/>
                <a:gd name="T71" fmla="*/ 2147483647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 name="Freeform 22"/>
            <p:cNvSpPr>
              <a:spLocks/>
            </p:cNvSpPr>
            <p:nvPr/>
          </p:nvSpPr>
          <p:spPr bwMode="hidden">
            <a:xfrm>
              <a:off x="3175" y="4335463"/>
              <a:ext cx="8166100" cy="1101725"/>
            </a:xfrm>
            <a:custGeom>
              <a:avLst/>
              <a:gdLst>
                <a:gd name="T0" fmla="*/ 0 w 5144"/>
                <a:gd name="T1" fmla="*/ 2147483647 h 694"/>
                <a:gd name="T2" fmla="*/ 0 w 5144"/>
                <a:gd name="T3" fmla="*/ 2147483647 h 694"/>
                <a:gd name="T4" fmla="*/ 2147483647 w 5144"/>
                <a:gd name="T5" fmla="*/ 2147483647 h 694"/>
                <a:gd name="T6" fmla="*/ 2147483647 w 5144"/>
                <a:gd name="T7" fmla="*/ 2147483647 h 694"/>
                <a:gd name="T8" fmla="*/ 2147483647 w 5144"/>
                <a:gd name="T9" fmla="*/ 2147483647 h 694"/>
                <a:gd name="T10" fmla="*/ 2147483647 w 5144"/>
                <a:gd name="T11" fmla="*/ 2147483647 h 694"/>
                <a:gd name="T12" fmla="*/ 2147483647 w 5144"/>
                <a:gd name="T13" fmla="*/ 2147483647 h 694"/>
                <a:gd name="T14" fmla="*/ 2147483647 w 5144"/>
                <a:gd name="T15" fmla="*/ 2147483647 h 694"/>
                <a:gd name="T16" fmla="*/ 2147483647 w 5144"/>
                <a:gd name="T17" fmla="*/ 2147483647 h 694"/>
                <a:gd name="T18" fmla="*/ 2147483647 w 5144"/>
                <a:gd name="T19" fmla="*/ 2147483647 h 694"/>
                <a:gd name="T20" fmla="*/ 2147483647 w 5144"/>
                <a:gd name="T21" fmla="*/ 2147483647 h 694"/>
                <a:gd name="T22" fmla="*/ 2147483647 w 5144"/>
                <a:gd name="T23" fmla="*/ 2147483647 h 694"/>
                <a:gd name="T24" fmla="*/ 2147483647 w 5144"/>
                <a:gd name="T25" fmla="*/ 0 h 694"/>
                <a:gd name="T26" fmla="*/ 2147483647 w 5144"/>
                <a:gd name="T27" fmla="*/ 2147483647 h 694"/>
                <a:gd name="T28" fmla="*/ 2147483647 w 5144"/>
                <a:gd name="T29" fmla="*/ 2147483647 h 694"/>
                <a:gd name="T30" fmla="*/ 2147483647 w 5144"/>
                <a:gd name="T31" fmla="*/ 2147483647 h 694"/>
                <a:gd name="T32" fmla="*/ 2147483647 w 5144"/>
                <a:gd name="T33" fmla="*/ 2147483647 h 694"/>
                <a:gd name="T34" fmla="*/ 2147483647 w 5144"/>
                <a:gd name="T35" fmla="*/ 2147483647 h 694"/>
                <a:gd name="T36" fmla="*/ 2147483647 w 5144"/>
                <a:gd name="T37" fmla="*/ 2147483647 h 694"/>
                <a:gd name="T38" fmla="*/ 2147483647 w 5144"/>
                <a:gd name="T39" fmla="*/ 2147483647 h 694"/>
                <a:gd name="T40" fmla="*/ 2147483647 w 5144"/>
                <a:gd name="T41" fmla="*/ 2147483647 h 694"/>
                <a:gd name="T42" fmla="*/ 2147483647 w 5144"/>
                <a:gd name="T43" fmla="*/ 2147483647 h 694"/>
                <a:gd name="T44" fmla="*/ 2147483647 w 5144"/>
                <a:gd name="T45" fmla="*/ 2147483647 h 694"/>
                <a:gd name="T46" fmla="*/ 2147483647 w 5144"/>
                <a:gd name="T47" fmla="*/ 2147483647 h 694"/>
                <a:gd name="T48" fmla="*/ 2147483647 w 5144"/>
                <a:gd name="T49" fmla="*/ 2147483647 h 694"/>
                <a:gd name="T50" fmla="*/ 2147483647 w 5144"/>
                <a:gd name="T51" fmla="*/ 2147483647 h 694"/>
                <a:gd name="T52" fmla="*/ 2147483647 w 5144"/>
                <a:gd name="T53" fmla="*/ 2147483647 h 694"/>
                <a:gd name="T54" fmla="*/ 2147483647 w 5144"/>
                <a:gd name="T55" fmla="*/ 2147483647 h 694"/>
                <a:gd name="T56" fmla="*/ 2147483647 w 5144"/>
                <a:gd name="T57" fmla="*/ 2147483647 h 694"/>
                <a:gd name="T58" fmla="*/ 2147483647 w 5144"/>
                <a:gd name="T59" fmla="*/ 2147483647 h 694"/>
                <a:gd name="T60" fmla="*/ 2147483647 w 5144"/>
                <a:gd name="T61" fmla="*/ 2147483647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9" name="Freeform 26"/>
            <p:cNvSpPr>
              <a:spLocks/>
            </p:cNvSpPr>
            <p:nvPr/>
          </p:nvSpPr>
          <p:spPr bwMode="hidden">
            <a:xfrm>
              <a:off x="4156075" y="4316413"/>
              <a:ext cx="4940300" cy="927100"/>
            </a:xfrm>
            <a:custGeom>
              <a:avLst/>
              <a:gdLst>
                <a:gd name="T0" fmla="*/ 0 w 3112"/>
                <a:gd name="T1" fmla="*/ 2147483647 h 584"/>
                <a:gd name="T2" fmla="*/ 0 w 3112"/>
                <a:gd name="T3" fmla="*/ 2147483647 h 584"/>
                <a:gd name="T4" fmla="*/ 2147483647 w 3112"/>
                <a:gd name="T5" fmla="*/ 2147483647 h 584"/>
                <a:gd name="T6" fmla="*/ 2147483647 w 3112"/>
                <a:gd name="T7" fmla="*/ 2147483647 h 584"/>
                <a:gd name="T8" fmla="*/ 2147483647 w 3112"/>
                <a:gd name="T9" fmla="*/ 2147483647 h 584"/>
                <a:gd name="T10" fmla="*/ 2147483647 w 3112"/>
                <a:gd name="T11" fmla="*/ 2147483647 h 584"/>
                <a:gd name="T12" fmla="*/ 2147483647 w 3112"/>
                <a:gd name="T13" fmla="*/ 2147483647 h 584"/>
                <a:gd name="T14" fmla="*/ 2147483647 w 3112"/>
                <a:gd name="T15" fmla="*/ 2147483647 h 584"/>
                <a:gd name="T16" fmla="*/ 2147483647 w 3112"/>
                <a:gd name="T17" fmla="*/ 2147483647 h 584"/>
                <a:gd name="T18" fmla="*/ 2147483647 w 3112"/>
                <a:gd name="T19" fmla="*/ 2147483647 h 584"/>
                <a:gd name="T20" fmla="*/ 2147483647 w 3112"/>
                <a:gd name="T21" fmla="*/ 2147483647 h 584"/>
                <a:gd name="T22" fmla="*/ 2147483647 w 3112"/>
                <a:gd name="T23" fmla="*/ 2147483647 h 584"/>
                <a:gd name="T24" fmla="*/ 2147483647 w 3112"/>
                <a:gd name="T25" fmla="*/ 2147483647 h 584"/>
                <a:gd name="T26" fmla="*/ 2147483647 w 3112"/>
                <a:gd name="T27" fmla="*/ 2147483647 h 584"/>
                <a:gd name="T28" fmla="*/ 2147483647 w 3112"/>
                <a:gd name="T29" fmla="*/ 2147483647 h 584"/>
                <a:gd name="T30" fmla="*/ 2147483647 w 3112"/>
                <a:gd name="T31" fmla="*/ 2147483647 h 584"/>
                <a:gd name="T32" fmla="*/ 2147483647 w 3112"/>
                <a:gd name="T33" fmla="*/ 2147483647 h 584"/>
                <a:gd name="T34" fmla="*/ 2147483647 w 3112"/>
                <a:gd name="T35" fmla="*/ 2147483647 h 584"/>
                <a:gd name="T36" fmla="*/ 2147483647 w 3112"/>
                <a:gd name="T37" fmla="*/ 2147483647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useBgFill="1">
          <p:nvSpPr>
            <p:cNvPr id="10" name="Freeform 25"/>
            <p:cNvSpPr>
              <a:spLocks/>
            </p:cNvSpPr>
            <p:nvPr/>
          </p:nvSpPr>
          <p:spPr bwMode="hidden">
            <a:xfrm>
              <a:off x="-3905250" y="4294188"/>
              <a:ext cx="13011150" cy="1892300"/>
            </a:xfrm>
            <a:custGeom>
              <a:avLst/>
              <a:gdLst>
                <a:gd name="T0" fmla="*/ 2147483647 w 8196"/>
                <a:gd name="T1" fmla="*/ 2147483647 h 1192"/>
                <a:gd name="T2" fmla="*/ 2147483647 w 8196"/>
                <a:gd name="T3" fmla="*/ 2147483647 h 1192"/>
                <a:gd name="T4" fmla="*/ 2147483647 w 8196"/>
                <a:gd name="T5" fmla="*/ 2147483647 h 1192"/>
                <a:gd name="T6" fmla="*/ 2147483647 w 8196"/>
                <a:gd name="T7" fmla="*/ 2147483647 h 1192"/>
                <a:gd name="T8" fmla="*/ 2147483647 w 8196"/>
                <a:gd name="T9" fmla="*/ 2147483647 h 1192"/>
                <a:gd name="T10" fmla="*/ 2147483647 w 8196"/>
                <a:gd name="T11" fmla="*/ 2147483647 h 1192"/>
                <a:gd name="T12" fmla="*/ 2147483647 w 8196"/>
                <a:gd name="T13" fmla="*/ 2147483647 h 1192"/>
                <a:gd name="T14" fmla="*/ 2147483647 w 8196"/>
                <a:gd name="T15" fmla="*/ 2147483647 h 1192"/>
                <a:gd name="T16" fmla="*/ 2147483647 w 8196"/>
                <a:gd name="T17" fmla="*/ 2147483647 h 1192"/>
                <a:gd name="T18" fmla="*/ 2147483647 w 8196"/>
                <a:gd name="T19" fmla="*/ 2147483647 h 1192"/>
                <a:gd name="T20" fmla="*/ 2147483647 w 8196"/>
                <a:gd name="T21" fmla="*/ 2147483647 h 1192"/>
                <a:gd name="T22" fmla="*/ 2147483647 w 8196"/>
                <a:gd name="T23" fmla="*/ 2147483647 h 1192"/>
                <a:gd name="T24" fmla="*/ 2147483647 w 8196"/>
                <a:gd name="T25" fmla="*/ 2147483647 h 1192"/>
                <a:gd name="T26" fmla="*/ 2147483647 w 8196"/>
                <a:gd name="T27" fmla="*/ 2147483647 h 1192"/>
                <a:gd name="T28" fmla="*/ 2147483647 w 8196"/>
                <a:gd name="T29" fmla="*/ 2147483647 h 1192"/>
                <a:gd name="T30" fmla="*/ 2147483647 w 8196"/>
                <a:gd name="T31" fmla="*/ 2147483647 h 1192"/>
                <a:gd name="T32" fmla="*/ 2147483647 w 8196"/>
                <a:gd name="T33" fmla="*/ 2147483647 h 1192"/>
                <a:gd name="T34" fmla="*/ 2147483647 w 8196"/>
                <a:gd name="T35" fmla="*/ 2147483647 h 1192"/>
                <a:gd name="T36" fmla="*/ 2147483647 w 8196"/>
                <a:gd name="T37" fmla="*/ 2147483647 h 1192"/>
                <a:gd name="T38" fmla="*/ 2147483647 w 8196"/>
                <a:gd name="T39" fmla="*/ 2147483647 h 1192"/>
                <a:gd name="T40" fmla="*/ 2147483647 w 8196"/>
                <a:gd name="T41" fmla="*/ 2147483647 h 1192"/>
                <a:gd name="T42" fmla="*/ 2147483647 w 8196"/>
                <a:gd name="T43" fmla="*/ 2147483647 h 1192"/>
                <a:gd name="T44" fmla="*/ 2147483647 w 8196"/>
                <a:gd name="T45" fmla="*/ 0 h 1192"/>
                <a:gd name="T46" fmla="*/ 2147483647 w 8196"/>
                <a:gd name="T47" fmla="*/ 2147483647 h 1192"/>
                <a:gd name="T48" fmla="*/ 2147483647 w 8196"/>
                <a:gd name="T49" fmla="*/ 2147483647 h 1192"/>
                <a:gd name="T50" fmla="*/ 2147483647 w 8196"/>
                <a:gd name="T51" fmla="*/ 2147483647 h 1192"/>
                <a:gd name="T52" fmla="*/ 2147483647 w 8196"/>
                <a:gd name="T53" fmla="*/ 2147483647 h 1192"/>
                <a:gd name="T54" fmla="*/ 2147483647 w 8196"/>
                <a:gd name="T55" fmla="*/ 2147483647 h 1192"/>
                <a:gd name="T56" fmla="*/ 2147483647 w 8196"/>
                <a:gd name="T57" fmla="*/ 2147483647 h 1192"/>
                <a:gd name="T58" fmla="*/ 2147483647 w 8196"/>
                <a:gd name="T59" fmla="*/ 2147483647 h 1192"/>
                <a:gd name="T60" fmla="*/ 2147483647 w 8196"/>
                <a:gd name="T61" fmla="*/ 2147483647 h 1192"/>
                <a:gd name="T62" fmla="*/ 0 w 8196"/>
                <a:gd name="T63" fmla="*/ 2147483647 h 1192"/>
                <a:gd name="T64" fmla="*/ 2147483647 w 8196"/>
                <a:gd name="T65" fmla="*/ 2147483647 h 1192"/>
                <a:gd name="T66" fmla="*/ 2147483647 w 8196"/>
                <a:gd name="T67" fmla="*/ 2147483647 h 1192"/>
                <a:gd name="T68" fmla="*/ 2147483647 w 8196"/>
                <a:gd name="T69" fmla="*/ 2147483647 h 1192"/>
                <a:gd name="T70" fmla="*/ 2147483647 w 8196"/>
                <a:gd name="T71" fmla="*/ 2147483647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 name="Vertical Title 1"/>
          <p:cNvSpPr>
            <a:spLocks noGrp="1"/>
          </p:cNvSpPr>
          <p:nvPr>
            <p:ph type="title" orient="vert"/>
          </p:nvPr>
        </p:nvSpPr>
        <p:spPr>
          <a:xfrm>
            <a:off x="6629400" y="1447800"/>
            <a:ext cx="2057400" cy="4487333"/>
          </a:xfrm>
        </p:spPr>
        <p:txBody>
          <a:bodyPr vert="eaVert"/>
          <a:lstStyle>
            <a:lvl1pPr algn="l">
              <a:defRPr>
                <a:solidFill>
                  <a:schemeClr val="tx2"/>
                </a:solidFill>
              </a:defRPr>
            </a:lvl1pPr>
          </a:lstStyle>
          <a:p>
            <a:r>
              <a:rPr lang="en-US" altLang="ja-JP"/>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11" name="Date Placeholder 3"/>
          <p:cNvSpPr>
            <a:spLocks noGrp="1"/>
          </p:cNvSpPr>
          <p:nvPr>
            <p:ph type="dt" sz="half" idx="10"/>
          </p:nvPr>
        </p:nvSpPr>
        <p:spPr/>
        <p:txBody>
          <a:bodyPr/>
          <a:lstStyle>
            <a:lvl1pPr>
              <a:defRPr/>
            </a:lvl1pPr>
          </a:lstStyle>
          <a:p>
            <a:pPr>
              <a:defRPr/>
            </a:pPr>
            <a:fld id="{CD2191C5-0E08-4E18-9B13-C5B6C3E0730D}" type="datetimeFigureOut">
              <a:rPr lang="ja-JP" altLang="en-US"/>
              <a:pPr>
                <a:defRPr/>
              </a:pPr>
              <a:t>2021/3/24</a:t>
            </a:fld>
            <a:endParaRPr lang="ja-JP" altLang="en-US"/>
          </a:p>
        </p:txBody>
      </p:sp>
      <p:sp>
        <p:nvSpPr>
          <p:cNvPr id="12" name="Footer Placeholder 4"/>
          <p:cNvSpPr>
            <a:spLocks noGrp="1"/>
          </p:cNvSpPr>
          <p:nvPr>
            <p:ph type="ftr" sz="quarter" idx="11"/>
          </p:nvPr>
        </p:nvSpPr>
        <p:spPr/>
        <p:txBody>
          <a:bodyPr/>
          <a:lstStyle>
            <a:lvl1pPr>
              <a:defRPr/>
            </a:lvl1pPr>
          </a:lstStyle>
          <a:p>
            <a:pPr>
              <a:defRPr/>
            </a:pPr>
            <a:endParaRPr lang="ja-JP" altLang="en-US"/>
          </a:p>
        </p:txBody>
      </p:sp>
      <p:sp>
        <p:nvSpPr>
          <p:cNvPr id="13" name="Slide Number Placeholder 5"/>
          <p:cNvSpPr>
            <a:spLocks noGrp="1"/>
          </p:cNvSpPr>
          <p:nvPr>
            <p:ph type="sldNum" sz="quarter" idx="12"/>
          </p:nvPr>
        </p:nvSpPr>
        <p:spPr/>
        <p:txBody>
          <a:bodyPr/>
          <a:lstStyle>
            <a:lvl1pPr>
              <a:defRPr/>
            </a:lvl1pPr>
          </a:lstStyle>
          <a:p>
            <a:pPr>
              <a:defRPr/>
            </a:pPr>
            <a:fld id="{3B16A39D-9B12-49F1-8806-FA385AF78EC8}" type="slidenum">
              <a:rPr lang="ja-JP" altLang="en-US"/>
              <a:pPr>
                <a:defRPr/>
              </a:pPr>
              <a:t>‹#›</a:t>
            </a:fld>
            <a:endParaRPr lang="ja-JP" altLang="en-US"/>
          </a:p>
        </p:txBody>
      </p:sp>
    </p:spTree>
    <p:extLst>
      <p:ext uri="{BB962C8B-B14F-4D97-AF65-F5344CB8AC3E}">
        <p14:creationId xmlns:p14="http://schemas.microsoft.com/office/powerpoint/2010/main" val="373425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Title 6"/>
          <p:cNvSpPr>
            <a:spLocks noGrp="1"/>
          </p:cNvSpPr>
          <p:nvPr>
            <p:ph type="title"/>
          </p:nvPr>
        </p:nvSpPr>
        <p:spPr/>
        <p:txBody>
          <a:bodyPr/>
          <a:lstStyle/>
          <a:p>
            <a:r>
              <a:rPr lang="en-US" altLang="ja-JP"/>
              <a:t>Click to edit Master title style</a:t>
            </a:r>
            <a:endParaRPr lang="en-US"/>
          </a:p>
        </p:txBody>
      </p:sp>
      <p:sp>
        <p:nvSpPr>
          <p:cNvPr id="4" name="Date Placeholder 3"/>
          <p:cNvSpPr>
            <a:spLocks noGrp="1"/>
          </p:cNvSpPr>
          <p:nvPr>
            <p:ph type="dt" sz="half" idx="10"/>
          </p:nvPr>
        </p:nvSpPr>
        <p:spPr/>
        <p:txBody>
          <a:bodyPr/>
          <a:lstStyle>
            <a:lvl1pPr>
              <a:defRPr/>
            </a:lvl1pPr>
          </a:lstStyle>
          <a:p>
            <a:pPr>
              <a:defRPr/>
            </a:pPr>
            <a:fld id="{D15AD326-0954-4AE4-BD10-CA141383F6CF}" type="datetimeFigureOut">
              <a:rPr lang="ja-JP" altLang="en-US"/>
              <a:pPr>
                <a:defRPr/>
              </a:pPr>
              <a:t>2021/3/24</a:t>
            </a:fld>
            <a:endParaRPr lang="ja-JP" altLang="en-US"/>
          </a:p>
        </p:txBody>
      </p:sp>
      <p:sp>
        <p:nvSpPr>
          <p:cNvPr id="5" name="Footer Placeholder 4"/>
          <p:cNvSpPr>
            <a:spLocks noGrp="1"/>
          </p:cNvSpPr>
          <p:nvPr>
            <p:ph type="ftr" sz="quarter" idx="11"/>
          </p:nvPr>
        </p:nvSpPr>
        <p:spPr/>
        <p:txBody>
          <a:bodyPr/>
          <a:lstStyle>
            <a:lvl1pPr>
              <a:defRPr/>
            </a:lvl1pPr>
          </a:lstStyle>
          <a:p>
            <a:pPr>
              <a:defRPr/>
            </a:pPr>
            <a:endParaRPr lang="ja-JP" altLang="en-US"/>
          </a:p>
        </p:txBody>
      </p:sp>
      <p:sp>
        <p:nvSpPr>
          <p:cNvPr id="6" name="Slide Number Placeholder 5"/>
          <p:cNvSpPr>
            <a:spLocks noGrp="1"/>
          </p:cNvSpPr>
          <p:nvPr>
            <p:ph type="sldNum" sz="quarter" idx="12"/>
          </p:nvPr>
        </p:nvSpPr>
        <p:spPr/>
        <p:txBody>
          <a:bodyPr/>
          <a:lstStyle>
            <a:lvl1pPr>
              <a:defRPr/>
            </a:lvl1pPr>
          </a:lstStyle>
          <a:p>
            <a:pPr>
              <a:defRPr/>
            </a:pPr>
            <a:fld id="{33E24A81-5418-4A9A-B7C1-86FA5B72439E}" type="slidenum">
              <a:rPr lang="ja-JP" altLang="en-US"/>
              <a:pPr>
                <a:defRPr/>
              </a:pPr>
              <a:t>‹#›</a:t>
            </a:fld>
            <a:endParaRPr lang="ja-JP" altLang="en-US"/>
          </a:p>
        </p:txBody>
      </p:sp>
    </p:spTree>
    <p:extLst>
      <p:ext uri="{BB962C8B-B14F-4D97-AF65-F5344CB8AC3E}">
        <p14:creationId xmlns:p14="http://schemas.microsoft.com/office/powerpoint/2010/main" val="2504167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ounded Rectangle 3"/>
          <p:cNvSpPr/>
          <p:nvPr/>
        </p:nvSpPr>
        <p:spPr>
          <a:xfrm>
            <a:off x="228600" y="228600"/>
            <a:ext cx="8696325" cy="473710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14"/>
          <p:cNvSpPr>
            <a:spLocks/>
          </p:cNvSpPr>
          <p:nvPr/>
        </p:nvSpPr>
        <p:spPr bwMode="hidden">
          <a:xfrm>
            <a:off x="6046788" y="4203700"/>
            <a:ext cx="2876550" cy="714375"/>
          </a:xfrm>
          <a:custGeom>
            <a:avLst/>
            <a:gdLst>
              <a:gd name="T0" fmla="*/ 2147483647 w 2706"/>
              <a:gd name="T1" fmla="*/ 0 h 640"/>
              <a:gd name="T2" fmla="*/ 2147483647 w 2706"/>
              <a:gd name="T3" fmla="*/ 0 h 640"/>
              <a:gd name="T4" fmla="*/ 2147483647 w 2706"/>
              <a:gd name="T5" fmla="*/ 2147483647 h 640"/>
              <a:gd name="T6" fmla="*/ 2147483647 w 2706"/>
              <a:gd name="T7" fmla="*/ 2147483647 h 640"/>
              <a:gd name="T8" fmla="*/ 2147483647 w 2706"/>
              <a:gd name="T9" fmla="*/ 2147483647 h 640"/>
              <a:gd name="T10" fmla="*/ 2147483647 w 2706"/>
              <a:gd name="T11" fmla="*/ 2147483647 h 640"/>
              <a:gd name="T12" fmla="*/ 2147483647 w 2706"/>
              <a:gd name="T13" fmla="*/ 2147483647 h 640"/>
              <a:gd name="T14" fmla="*/ 2147483647 w 2706"/>
              <a:gd name="T15" fmla="*/ 2147483647 h 640"/>
              <a:gd name="T16" fmla="*/ 2147483647 w 2706"/>
              <a:gd name="T17" fmla="*/ 2147483647 h 640"/>
              <a:gd name="T18" fmla="*/ 2147483647 w 2706"/>
              <a:gd name="T19" fmla="*/ 2147483647 h 640"/>
              <a:gd name="T20" fmla="*/ 2147483647 w 2706"/>
              <a:gd name="T21" fmla="*/ 2147483647 h 640"/>
              <a:gd name="T22" fmla="*/ 2147483647 w 2706"/>
              <a:gd name="T23" fmla="*/ 2147483647 h 640"/>
              <a:gd name="T24" fmla="*/ 2147483647 w 2706"/>
              <a:gd name="T25" fmla="*/ 2147483647 h 640"/>
              <a:gd name="T26" fmla="*/ 2147483647 w 2706"/>
              <a:gd name="T27" fmla="*/ 2147483647 h 640"/>
              <a:gd name="T28" fmla="*/ 2147483647 w 2706"/>
              <a:gd name="T29" fmla="*/ 2147483647 h 640"/>
              <a:gd name="T30" fmla="*/ 2147483647 w 2706"/>
              <a:gd name="T31" fmla="*/ 2147483647 h 640"/>
              <a:gd name="T32" fmla="*/ 2147483647 w 2706"/>
              <a:gd name="T33" fmla="*/ 2147483647 h 640"/>
              <a:gd name="T34" fmla="*/ 2147483647 w 2706"/>
              <a:gd name="T35" fmla="*/ 2147483647 h 640"/>
              <a:gd name="T36" fmla="*/ 0 w 2706"/>
              <a:gd name="T37" fmla="*/ 2147483647 h 640"/>
              <a:gd name="T38" fmla="*/ 0 w 2706"/>
              <a:gd name="T39" fmla="*/ 2147483647 h 640"/>
              <a:gd name="T40" fmla="*/ 2147483647 w 2706"/>
              <a:gd name="T41" fmla="*/ 2147483647 h 640"/>
              <a:gd name="T42" fmla="*/ 2147483647 w 2706"/>
              <a:gd name="T43" fmla="*/ 2147483647 h 640"/>
              <a:gd name="T44" fmla="*/ 2147483647 w 2706"/>
              <a:gd name="T45" fmla="*/ 2147483647 h 640"/>
              <a:gd name="T46" fmla="*/ 2147483647 w 2706"/>
              <a:gd name="T47" fmla="*/ 2147483647 h 640"/>
              <a:gd name="T48" fmla="*/ 2147483647 w 2706"/>
              <a:gd name="T49" fmla="*/ 2147483647 h 640"/>
              <a:gd name="T50" fmla="*/ 2147483647 w 2706"/>
              <a:gd name="T51" fmla="*/ 2147483647 h 640"/>
              <a:gd name="T52" fmla="*/ 2147483647 w 2706"/>
              <a:gd name="T53" fmla="*/ 2147483647 h 640"/>
              <a:gd name="T54" fmla="*/ 2147483647 w 2706"/>
              <a:gd name="T55" fmla="*/ 2147483647 h 640"/>
              <a:gd name="T56" fmla="*/ 2147483647 w 2706"/>
              <a:gd name="T57" fmla="*/ 2147483647 h 640"/>
              <a:gd name="T58" fmla="*/ 2147483647 w 2706"/>
              <a:gd name="T59" fmla="*/ 2147483647 h 640"/>
              <a:gd name="T60" fmla="*/ 2147483647 w 2706"/>
              <a:gd name="T61" fmla="*/ 2147483647 h 640"/>
              <a:gd name="T62" fmla="*/ 2147483647 w 2706"/>
              <a:gd name="T63" fmla="*/ 2147483647 h 640"/>
              <a:gd name="T64" fmla="*/ 2147483647 w 2706"/>
              <a:gd name="T65" fmla="*/ 2147483647 h 640"/>
              <a:gd name="T66" fmla="*/ 2147483647 w 2706"/>
              <a:gd name="T67" fmla="*/ 2147483647 h 640"/>
              <a:gd name="T68" fmla="*/ 2147483647 w 2706"/>
              <a:gd name="T69" fmla="*/ 2147483647 h 640"/>
              <a:gd name="T70" fmla="*/ 2147483647 w 2706"/>
              <a:gd name="T71" fmla="*/ 2147483647 h 640"/>
              <a:gd name="T72" fmla="*/ 2147483647 w 2706"/>
              <a:gd name="T73" fmla="*/ 2147483647 h 640"/>
              <a:gd name="T74" fmla="*/ 2147483647 w 2706"/>
              <a:gd name="T75" fmla="*/ 2147483647 h 640"/>
              <a:gd name="T76" fmla="*/ 2147483647 w 2706"/>
              <a:gd name="T77" fmla="*/ 2147483647 h 640"/>
              <a:gd name="T78" fmla="*/ 2147483647 w 2706"/>
              <a:gd name="T79" fmla="*/ 2147483647 h 640"/>
              <a:gd name="T80" fmla="*/ 2147483647 w 2706"/>
              <a:gd name="T81" fmla="*/ 2147483647 h 640"/>
              <a:gd name="T82" fmla="*/ 2147483647 w 2706"/>
              <a:gd name="T83" fmla="*/ 2147483647 h 640"/>
              <a:gd name="T84" fmla="*/ 2147483647 w 2706"/>
              <a:gd name="T85" fmla="*/ 2147483647 h 640"/>
              <a:gd name="T86" fmla="*/ 2147483647 w 2706"/>
              <a:gd name="T87" fmla="*/ 2147483647 h 640"/>
              <a:gd name="T88" fmla="*/ 2147483647 w 2706"/>
              <a:gd name="T89" fmla="*/ 2147483647 h 640"/>
              <a:gd name="T90" fmla="*/ 2147483647 w 2706"/>
              <a:gd name="T91" fmla="*/ 2147483647 h 640"/>
              <a:gd name="T92" fmla="*/ 2147483647 w 2706"/>
              <a:gd name="T93" fmla="*/ 2147483647 h 640"/>
              <a:gd name="T94" fmla="*/ 2147483647 w 2706"/>
              <a:gd name="T95" fmla="*/ 2147483647 h 640"/>
              <a:gd name="T96" fmla="*/ 2147483647 w 2706"/>
              <a:gd name="T97" fmla="*/ 2147483647 h 640"/>
              <a:gd name="T98" fmla="*/ 2147483647 w 2706"/>
              <a:gd name="T99" fmla="*/ 2147483647 h 640"/>
              <a:gd name="T100" fmla="*/ 2147483647 w 2706"/>
              <a:gd name="T101" fmla="*/ 2147483647 h 640"/>
              <a:gd name="T102" fmla="*/ 2147483647 w 2706"/>
              <a:gd name="T103" fmla="*/ 2147483647 h 640"/>
              <a:gd name="T104" fmla="*/ 2147483647 w 2706"/>
              <a:gd name="T105" fmla="*/ 2147483647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 name="Freeform 18"/>
          <p:cNvSpPr>
            <a:spLocks/>
          </p:cNvSpPr>
          <p:nvPr/>
        </p:nvSpPr>
        <p:spPr bwMode="hidden">
          <a:xfrm>
            <a:off x="2619375" y="4075113"/>
            <a:ext cx="5545138" cy="850900"/>
          </a:xfrm>
          <a:custGeom>
            <a:avLst/>
            <a:gdLst>
              <a:gd name="T0" fmla="*/ 2147483647 w 5216"/>
              <a:gd name="T1" fmla="*/ 2147483647 h 762"/>
              <a:gd name="T2" fmla="*/ 2147483647 w 5216"/>
              <a:gd name="T3" fmla="*/ 2147483647 h 762"/>
              <a:gd name="T4" fmla="*/ 2147483647 w 5216"/>
              <a:gd name="T5" fmla="*/ 2147483647 h 762"/>
              <a:gd name="T6" fmla="*/ 2147483647 w 5216"/>
              <a:gd name="T7" fmla="*/ 2147483647 h 762"/>
              <a:gd name="T8" fmla="*/ 2147483647 w 5216"/>
              <a:gd name="T9" fmla="*/ 2147483647 h 762"/>
              <a:gd name="T10" fmla="*/ 2147483647 w 5216"/>
              <a:gd name="T11" fmla="*/ 2147483647 h 762"/>
              <a:gd name="T12" fmla="*/ 2147483647 w 5216"/>
              <a:gd name="T13" fmla="*/ 2147483647 h 762"/>
              <a:gd name="T14" fmla="*/ 2147483647 w 5216"/>
              <a:gd name="T15" fmla="*/ 2147483647 h 762"/>
              <a:gd name="T16" fmla="*/ 2147483647 w 5216"/>
              <a:gd name="T17" fmla="*/ 2147483647 h 762"/>
              <a:gd name="T18" fmla="*/ 2147483647 w 5216"/>
              <a:gd name="T19" fmla="*/ 2147483647 h 762"/>
              <a:gd name="T20" fmla="*/ 2147483647 w 5216"/>
              <a:gd name="T21" fmla="*/ 2147483647 h 762"/>
              <a:gd name="T22" fmla="*/ 2147483647 w 5216"/>
              <a:gd name="T23" fmla="*/ 2147483647 h 762"/>
              <a:gd name="T24" fmla="*/ 2147483647 w 5216"/>
              <a:gd name="T25" fmla="*/ 2147483647 h 762"/>
              <a:gd name="T26" fmla="*/ 2147483647 w 5216"/>
              <a:gd name="T27" fmla="*/ 0 h 762"/>
              <a:gd name="T28" fmla="*/ 2147483647 w 5216"/>
              <a:gd name="T29" fmla="*/ 2147483647 h 762"/>
              <a:gd name="T30" fmla="*/ 2147483647 w 5216"/>
              <a:gd name="T31" fmla="*/ 2147483647 h 762"/>
              <a:gd name="T32" fmla="*/ 0 w 5216"/>
              <a:gd name="T33" fmla="*/ 2147483647 h 762"/>
              <a:gd name="T34" fmla="*/ 2147483647 w 5216"/>
              <a:gd name="T35" fmla="*/ 2147483647 h 762"/>
              <a:gd name="T36" fmla="*/ 2147483647 w 5216"/>
              <a:gd name="T37" fmla="*/ 2147483647 h 762"/>
              <a:gd name="T38" fmla="*/ 2147483647 w 5216"/>
              <a:gd name="T39" fmla="*/ 2147483647 h 762"/>
              <a:gd name="T40" fmla="*/ 2147483647 w 5216"/>
              <a:gd name="T41" fmla="*/ 2147483647 h 762"/>
              <a:gd name="T42" fmla="*/ 2147483647 w 5216"/>
              <a:gd name="T43" fmla="*/ 2147483647 h 762"/>
              <a:gd name="T44" fmla="*/ 2147483647 w 5216"/>
              <a:gd name="T45" fmla="*/ 2147483647 h 762"/>
              <a:gd name="T46" fmla="*/ 2147483647 w 5216"/>
              <a:gd name="T47" fmla="*/ 2147483647 h 762"/>
              <a:gd name="T48" fmla="*/ 2147483647 w 5216"/>
              <a:gd name="T49" fmla="*/ 2147483647 h 762"/>
              <a:gd name="T50" fmla="*/ 2147483647 w 5216"/>
              <a:gd name="T51" fmla="*/ 2147483647 h 762"/>
              <a:gd name="T52" fmla="*/ 2147483647 w 5216"/>
              <a:gd name="T53" fmla="*/ 2147483647 h 762"/>
              <a:gd name="T54" fmla="*/ 2147483647 w 5216"/>
              <a:gd name="T55" fmla="*/ 2147483647 h 762"/>
              <a:gd name="T56" fmla="*/ 2147483647 w 5216"/>
              <a:gd name="T57" fmla="*/ 2147483647 h 762"/>
              <a:gd name="T58" fmla="*/ 2147483647 w 5216"/>
              <a:gd name="T59" fmla="*/ 2147483647 h 762"/>
              <a:gd name="T60" fmla="*/ 2147483647 w 5216"/>
              <a:gd name="T61" fmla="*/ 2147483647 h 762"/>
              <a:gd name="T62" fmla="*/ 2147483647 w 5216"/>
              <a:gd name="T63" fmla="*/ 2147483647 h 762"/>
              <a:gd name="T64" fmla="*/ 2147483647 w 5216"/>
              <a:gd name="T65" fmla="*/ 2147483647 h 762"/>
              <a:gd name="T66" fmla="*/ 2147483647 w 5216"/>
              <a:gd name="T67" fmla="*/ 2147483647 h 762"/>
              <a:gd name="T68" fmla="*/ 2147483647 w 5216"/>
              <a:gd name="T69" fmla="*/ 2147483647 h 762"/>
              <a:gd name="T70" fmla="*/ 2147483647 w 5216"/>
              <a:gd name="T71" fmla="*/ 2147483647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 name="Freeform 22"/>
          <p:cNvSpPr>
            <a:spLocks/>
          </p:cNvSpPr>
          <p:nvPr/>
        </p:nvSpPr>
        <p:spPr bwMode="hidden">
          <a:xfrm>
            <a:off x="2828925" y="4087813"/>
            <a:ext cx="5467350" cy="774700"/>
          </a:xfrm>
          <a:custGeom>
            <a:avLst/>
            <a:gdLst>
              <a:gd name="T0" fmla="*/ 0 w 5144"/>
              <a:gd name="T1" fmla="*/ 2147483647 h 694"/>
              <a:gd name="T2" fmla="*/ 0 w 5144"/>
              <a:gd name="T3" fmla="*/ 2147483647 h 694"/>
              <a:gd name="T4" fmla="*/ 2147483647 w 5144"/>
              <a:gd name="T5" fmla="*/ 2147483647 h 694"/>
              <a:gd name="T6" fmla="*/ 2147483647 w 5144"/>
              <a:gd name="T7" fmla="*/ 2147483647 h 694"/>
              <a:gd name="T8" fmla="*/ 2147483647 w 5144"/>
              <a:gd name="T9" fmla="*/ 2147483647 h 694"/>
              <a:gd name="T10" fmla="*/ 2147483647 w 5144"/>
              <a:gd name="T11" fmla="*/ 2147483647 h 694"/>
              <a:gd name="T12" fmla="*/ 2147483647 w 5144"/>
              <a:gd name="T13" fmla="*/ 2147483647 h 694"/>
              <a:gd name="T14" fmla="*/ 2147483647 w 5144"/>
              <a:gd name="T15" fmla="*/ 2147483647 h 694"/>
              <a:gd name="T16" fmla="*/ 2147483647 w 5144"/>
              <a:gd name="T17" fmla="*/ 2147483647 h 694"/>
              <a:gd name="T18" fmla="*/ 2147483647 w 5144"/>
              <a:gd name="T19" fmla="*/ 2147483647 h 694"/>
              <a:gd name="T20" fmla="*/ 2147483647 w 5144"/>
              <a:gd name="T21" fmla="*/ 2147483647 h 694"/>
              <a:gd name="T22" fmla="*/ 2147483647 w 5144"/>
              <a:gd name="T23" fmla="*/ 2147483647 h 694"/>
              <a:gd name="T24" fmla="*/ 2147483647 w 5144"/>
              <a:gd name="T25" fmla="*/ 0 h 694"/>
              <a:gd name="T26" fmla="*/ 2147483647 w 5144"/>
              <a:gd name="T27" fmla="*/ 2147483647 h 694"/>
              <a:gd name="T28" fmla="*/ 2147483647 w 5144"/>
              <a:gd name="T29" fmla="*/ 2147483647 h 694"/>
              <a:gd name="T30" fmla="*/ 2147483647 w 5144"/>
              <a:gd name="T31" fmla="*/ 2147483647 h 694"/>
              <a:gd name="T32" fmla="*/ 2147483647 w 5144"/>
              <a:gd name="T33" fmla="*/ 2147483647 h 694"/>
              <a:gd name="T34" fmla="*/ 2147483647 w 5144"/>
              <a:gd name="T35" fmla="*/ 2147483647 h 694"/>
              <a:gd name="T36" fmla="*/ 2147483647 w 5144"/>
              <a:gd name="T37" fmla="*/ 2147483647 h 694"/>
              <a:gd name="T38" fmla="*/ 2147483647 w 5144"/>
              <a:gd name="T39" fmla="*/ 2147483647 h 694"/>
              <a:gd name="T40" fmla="*/ 2147483647 w 5144"/>
              <a:gd name="T41" fmla="*/ 2147483647 h 694"/>
              <a:gd name="T42" fmla="*/ 2147483647 w 5144"/>
              <a:gd name="T43" fmla="*/ 2147483647 h 694"/>
              <a:gd name="T44" fmla="*/ 2147483647 w 5144"/>
              <a:gd name="T45" fmla="*/ 2147483647 h 694"/>
              <a:gd name="T46" fmla="*/ 2147483647 w 5144"/>
              <a:gd name="T47" fmla="*/ 2147483647 h 694"/>
              <a:gd name="T48" fmla="*/ 2147483647 w 5144"/>
              <a:gd name="T49" fmla="*/ 2147483647 h 694"/>
              <a:gd name="T50" fmla="*/ 2147483647 w 5144"/>
              <a:gd name="T51" fmla="*/ 2147483647 h 694"/>
              <a:gd name="T52" fmla="*/ 2147483647 w 5144"/>
              <a:gd name="T53" fmla="*/ 2147483647 h 694"/>
              <a:gd name="T54" fmla="*/ 2147483647 w 5144"/>
              <a:gd name="T55" fmla="*/ 2147483647 h 694"/>
              <a:gd name="T56" fmla="*/ 2147483647 w 5144"/>
              <a:gd name="T57" fmla="*/ 2147483647 h 694"/>
              <a:gd name="T58" fmla="*/ 2147483647 w 5144"/>
              <a:gd name="T59" fmla="*/ 2147483647 h 694"/>
              <a:gd name="T60" fmla="*/ 2147483647 w 5144"/>
              <a:gd name="T61" fmla="*/ 2147483647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 name="Freeform 26"/>
          <p:cNvSpPr>
            <a:spLocks/>
          </p:cNvSpPr>
          <p:nvPr/>
        </p:nvSpPr>
        <p:spPr bwMode="hidden">
          <a:xfrm>
            <a:off x="5610225" y="4073525"/>
            <a:ext cx="3306763" cy="652463"/>
          </a:xfrm>
          <a:custGeom>
            <a:avLst/>
            <a:gdLst>
              <a:gd name="T0" fmla="*/ 0 w 3112"/>
              <a:gd name="T1" fmla="*/ 2147483647 h 584"/>
              <a:gd name="T2" fmla="*/ 0 w 3112"/>
              <a:gd name="T3" fmla="*/ 2147483647 h 584"/>
              <a:gd name="T4" fmla="*/ 2147483647 w 3112"/>
              <a:gd name="T5" fmla="*/ 2147483647 h 584"/>
              <a:gd name="T6" fmla="*/ 2147483647 w 3112"/>
              <a:gd name="T7" fmla="*/ 2147483647 h 584"/>
              <a:gd name="T8" fmla="*/ 2147483647 w 3112"/>
              <a:gd name="T9" fmla="*/ 2147483647 h 584"/>
              <a:gd name="T10" fmla="*/ 2147483647 w 3112"/>
              <a:gd name="T11" fmla="*/ 2147483647 h 584"/>
              <a:gd name="T12" fmla="*/ 2147483647 w 3112"/>
              <a:gd name="T13" fmla="*/ 2147483647 h 584"/>
              <a:gd name="T14" fmla="*/ 2147483647 w 3112"/>
              <a:gd name="T15" fmla="*/ 2147483647 h 584"/>
              <a:gd name="T16" fmla="*/ 2147483647 w 3112"/>
              <a:gd name="T17" fmla="*/ 2147483647 h 584"/>
              <a:gd name="T18" fmla="*/ 2147483647 w 3112"/>
              <a:gd name="T19" fmla="*/ 2147483647 h 584"/>
              <a:gd name="T20" fmla="*/ 2147483647 w 3112"/>
              <a:gd name="T21" fmla="*/ 2147483647 h 584"/>
              <a:gd name="T22" fmla="*/ 2147483647 w 3112"/>
              <a:gd name="T23" fmla="*/ 2147483647 h 584"/>
              <a:gd name="T24" fmla="*/ 2147483647 w 3112"/>
              <a:gd name="T25" fmla="*/ 2147483647 h 584"/>
              <a:gd name="T26" fmla="*/ 2147483647 w 3112"/>
              <a:gd name="T27" fmla="*/ 2147483647 h 584"/>
              <a:gd name="T28" fmla="*/ 2147483647 w 3112"/>
              <a:gd name="T29" fmla="*/ 2147483647 h 584"/>
              <a:gd name="T30" fmla="*/ 2147483647 w 3112"/>
              <a:gd name="T31" fmla="*/ 2147483647 h 584"/>
              <a:gd name="T32" fmla="*/ 2147483647 w 3112"/>
              <a:gd name="T33" fmla="*/ 2147483647 h 584"/>
              <a:gd name="T34" fmla="*/ 2147483647 w 3112"/>
              <a:gd name="T35" fmla="*/ 2147483647 h 584"/>
              <a:gd name="T36" fmla="*/ 2147483647 w 3112"/>
              <a:gd name="T37" fmla="*/ 2147483647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useBgFill="1">
        <p:nvSpPr>
          <p:cNvPr id="9" name="Freeform 10"/>
          <p:cNvSpPr>
            <a:spLocks/>
          </p:cNvSpPr>
          <p:nvPr/>
        </p:nvSpPr>
        <p:spPr bwMode="hidden">
          <a:xfrm>
            <a:off x="211138" y="4059238"/>
            <a:ext cx="8723312" cy="1328737"/>
          </a:xfrm>
          <a:custGeom>
            <a:avLst/>
            <a:gdLst>
              <a:gd name="T0" fmla="*/ 2147483647 w 8196"/>
              <a:gd name="T1" fmla="*/ 2147483647 h 1192"/>
              <a:gd name="T2" fmla="*/ 2147483647 w 8196"/>
              <a:gd name="T3" fmla="*/ 2147483647 h 1192"/>
              <a:gd name="T4" fmla="*/ 2147483647 w 8196"/>
              <a:gd name="T5" fmla="*/ 2147483647 h 1192"/>
              <a:gd name="T6" fmla="*/ 2147483647 w 8196"/>
              <a:gd name="T7" fmla="*/ 2147483647 h 1192"/>
              <a:gd name="T8" fmla="*/ 2147483647 w 8196"/>
              <a:gd name="T9" fmla="*/ 2147483647 h 1192"/>
              <a:gd name="T10" fmla="*/ 2147483647 w 8196"/>
              <a:gd name="T11" fmla="*/ 2147483647 h 1192"/>
              <a:gd name="T12" fmla="*/ 2147483647 w 8196"/>
              <a:gd name="T13" fmla="*/ 2147483647 h 1192"/>
              <a:gd name="T14" fmla="*/ 2147483647 w 8196"/>
              <a:gd name="T15" fmla="*/ 2147483647 h 1192"/>
              <a:gd name="T16" fmla="*/ 2147483647 w 8196"/>
              <a:gd name="T17" fmla="*/ 2147483647 h 1192"/>
              <a:gd name="T18" fmla="*/ 2147483647 w 8196"/>
              <a:gd name="T19" fmla="*/ 2147483647 h 1192"/>
              <a:gd name="T20" fmla="*/ 2147483647 w 8196"/>
              <a:gd name="T21" fmla="*/ 2147483647 h 1192"/>
              <a:gd name="T22" fmla="*/ 2147483647 w 8196"/>
              <a:gd name="T23" fmla="*/ 2147483647 h 1192"/>
              <a:gd name="T24" fmla="*/ 2147483647 w 8196"/>
              <a:gd name="T25" fmla="*/ 2147483647 h 1192"/>
              <a:gd name="T26" fmla="*/ 2147483647 w 8196"/>
              <a:gd name="T27" fmla="*/ 2147483647 h 1192"/>
              <a:gd name="T28" fmla="*/ 2147483647 w 8196"/>
              <a:gd name="T29" fmla="*/ 2147483647 h 1192"/>
              <a:gd name="T30" fmla="*/ 2147483647 w 8196"/>
              <a:gd name="T31" fmla="*/ 2147483647 h 1192"/>
              <a:gd name="T32" fmla="*/ 2147483647 w 8196"/>
              <a:gd name="T33" fmla="*/ 2147483647 h 1192"/>
              <a:gd name="T34" fmla="*/ 2147483647 w 8196"/>
              <a:gd name="T35" fmla="*/ 2147483647 h 1192"/>
              <a:gd name="T36" fmla="*/ 2147483647 w 8196"/>
              <a:gd name="T37" fmla="*/ 2147483647 h 1192"/>
              <a:gd name="T38" fmla="*/ 2147483647 w 8196"/>
              <a:gd name="T39" fmla="*/ 2147483647 h 1192"/>
              <a:gd name="T40" fmla="*/ 2147483647 w 8196"/>
              <a:gd name="T41" fmla="*/ 2147483647 h 1192"/>
              <a:gd name="T42" fmla="*/ 2147483647 w 8196"/>
              <a:gd name="T43" fmla="*/ 2147483647 h 1192"/>
              <a:gd name="T44" fmla="*/ 2147483647 w 8196"/>
              <a:gd name="T45" fmla="*/ 0 h 1192"/>
              <a:gd name="T46" fmla="*/ 2147483647 w 8196"/>
              <a:gd name="T47" fmla="*/ 2147483647 h 1192"/>
              <a:gd name="T48" fmla="*/ 2147483647 w 8196"/>
              <a:gd name="T49" fmla="*/ 2147483647 h 1192"/>
              <a:gd name="T50" fmla="*/ 2147483647 w 8196"/>
              <a:gd name="T51" fmla="*/ 2147483647 h 1192"/>
              <a:gd name="T52" fmla="*/ 2147483647 w 8196"/>
              <a:gd name="T53" fmla="*/ 2147483647 h 1192"/>
              <a:gd name="T54" fmla="*/ 2147483647 w 8196"/>
              <a:gd name="T55" fmla="*/ 2147483647 h 1192"/>
              <a:gd name="T56" fmla="*/ 2147483647 w 8196"/>
              <a:gd name="T57" fmla="*/ 2147483647 h 1192"/>
              <a:gd name="T58" fmla="*/ 2147483647 w 8196"/>
              <a:gd name="T59" fmla="*/ 2147483647 h 1192"/>
              <a:gd name="T60" fmla="*/ 2147483647 w 8196"/>
              <a:gd name="T61" fmla="*/ 2147483647 h 1192"/>
              <a:gd name="T62" fmla="*/ 0 w 8196"/>
              <a:gd name="T63" fmla="*/ 2147483647 h 1192"/>
              <a:gd name="T64" fmla="*/ 2147483647 w 8196"/>
              <a:gd name="T65" fmla="*/ 2147483647 h 1192"/>
              <a:gd name="T66" fmla="*/ 2147483647 w 8196"/>
              <a:gd name="T67" fmla="*/ 2147483647 h 1192"/>
              <a:gd name="T68" fmla="*/ 2147483647 w 8196"/>
              <a:gd name="T69" fmla="*/ 2147483647 h 1192"/>
              <a:gd name="T70" fmla="*/ 2147483647 w 8196"/>
              <a:gd name="T71" fmla="*/ 2147483647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altLang="ja-JP"/>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a:t>Click to edit Master text styles</a:t>
            </a:r>
          </a:p>
        </p:txBody>
      </p:sp>
      <p:sp>
        <p:nvSpPr>
          <p:cNvPr id="10" name="Date Placeholder 3"/>
          <p:cNvSpPr>
            <a:spLocks noGrp="1"/>
          </p:cNvSpPr>
          <p:nvPr>
            <p:ph type="dt" sz="half" idx="10"/>
          </p:nvPr>
        </p:nvSpPr>
        <p:spPr/>
        <p:txBody>
          <a:bodyPr/>
          <a:lstStyle>
            <a:lvl1pPr>
              <a:defRPr/>
            </a:lvl1pPr>
          </a:lstStyle>
          <a:p>
            <a:pPr>
              <a:defRPr/>
            </a:pPr>
            <a:fld id="{88F2B5BC-47CE-4D89-BCA4-AA642BD2C50B}" type="datetimeFigureOut">
              <a:rPr lang="ja-JP" altLang="en-US"/>
              <a:pPr>
                <a:defRPr/>
              </a:pPr>
              <a:t>2021/3/24</a:t>
            </a:fld>
            <a:endParaRPr lang="ja-JP" altLang="en-US"/>
          </a:p>
        </p:txBody>
      </p:sp>
      <p:sp>
        <p:nvSpPr>
          <p:cNvPr id="11" name="Footer Placeholder 4"/>
          <p:cNvSpPr>
            <a:spLocks noGrp="1"/>
          </p:cNvSpPr>
          <p:nvPr>
            <p:ph type="ftr" sz="quarter" idx="11"/>
          </p:nvPr>
        </p:nvSpPr>
        <p:spPr/>
        <p:txBody>
          <a:bodyPr/>
          <a:lstStyle>
            <a:lvl1pPr>
              <a:defRPr/>
            </a:lvl1pPr>
          </a:lstStyle>
          <a:p>
            <a:pPr>
              <a:defRPr/>
            </a:pPr>
            <a:endParaRPr lang="ja-JP" altLang="en-US"/>
          </a:p>
        </p:txBody>
      </p:sp>
      <p:sp>
        <p:nvSpPr>
          <p:cNvPr id="12" name="Slide Number Placeholder 5"/>
          <p:cNvSpPr>
            <a:spLocks noGrp="1"/>
          </p:cNvSpPr>
          <p:nvPr>
            <p:ph type="sldNum" sz="quarter" idx="12"/>
          </p:nvPr>
        </p:nvSpPr>
        <p:spPr/>
        <p:txBody>
          <a:bodyPr/>
          <a:lstStyle>
            <a:lvl1pPr>
              <a:defRPr/>
            </a:lvl1pPr>
          </a:lstStyle>
          <a:p>
            <a:pPr>
              <a:defRPr/>
            </a:pPr>
            <a:fld id="{782952C7-EC0C-4F19-B057-29676743651E}" type="slidenum">
              <a:rPr lang="ja-JP" altLang="en-US"/>
              <a:pPr>
                <a:defRPr/>
              </a:pPr>
              <a:t>‹#›</a:t>
            </a:fld>
            <a:endParaRPr lang="ja-JP" altLang="en-US"/>
          </a:p>
        </p:txBody>
      </p:sp>
    </p:spTree>
    <p:extLst>
      <p:ext uri="{BB962C8B-B14F-4D97-AF65-F5344CB8AC3E}">
        <p14:creationId xmlns:p14="http://schemas.microsoft.com/office/powerpoint/2010/main" val="1176924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Date Placeholder 3"/>
          <p:cNvSpPr>
            <a:spLocks noGrp="1"/>
          </p:cNvSpPr>
          <p:nvPr>
            <p:ph type="dt" sz="half" idx="15"/>
          </p:nvPr>
        </p:nvSpPr>
        <p:spPr/>
        <p:txBody>
          <a:bodyPr/>
          <a:lstStyle>
            <a:lvl1pPr>
              <a:defRPr/>
            </a:lvl1pPr>
          </a:lstStyle>
          <a:p>
            <a:pPr>
              <a:defRPr/>
            </a:pPr>
            <a:fld id="{E98718BE-1226-4538-A7A8-17433BDB5A94}" type="datetimeFigureOut">
              <a:rPr lang="ja-JP" altLang="en-US"/>
              <a:pPr>
                <a:defRPr/>
              </a:pPr>
              <a:t>2021/3/24</a:t>
            </a:fld>
            <a:endParaRPr lang="ja-JP" altLang="en-US"/>
          </a:p>
        </p:txBody>
      </p:sp>
      <p:sp>
        <p:nvSpPr>
          <p:cNvPr id="6" name="Footer Placeholder 4"/>
          <p:cNvSpPr>
            <a:spLocks noGrp="1"/>
          </p:cNvSpPr>
          <p:nvPr>
            <p:ph type="ftr" sz="quarter" idx="16"/>
          </p:nvPr>
        </p:nvSpPr>
        <p:spPr/>
        <p:txBody>
          <a:bodyPr/>
          <a:lstStyle>
            <a:lvl1pPr>
              <a:defRPr/>
            </a:lvl1pPr>
          </a:lstStyle>
          <a:p>
            <a:pPr>
              <a:defRPr/>
            </a:pPr>
            <a:endParaRPr lang="ja-JP" altLang="en-US"/>
          </a:p>
        </p:txBody>
      </p:sp>
      <p:sp>
        <p:nvSpPr>
          <p:cNvPr id="7" name="Slide Number Placeholder 5"/>
          <p:cNvSpPr>
            <a:spLocks noGrp="1"/>
          </p:cNvSpPr>
          <p:nvPr>
            <p:ph type="sldNum" sz="quarter" idx="17"/>
          </p:nvPr>
        </p:nvSpPr>
        <p:spPr/>
        <p:txBody>
          <a:bodyPr/>
          <a:lstStyle>
            <a:lvl1pPr>
              <a:defRPr/>
            </a:lvl1pPr>
          </a:lstStyle>
          <a:p>
            <a:pPr>
              <a:defRPr/>
            </a:pPr>
            <a:fld id="{CDF96F6A-6631-4CAF-87FD-57A949DF7FB1}" type="slidenum">
              <a:rPr lang="ja-JP" altLang="en-US"/>
              <a:pPr>
                <a:defRPr/>
              </a:pPr>
              <a:t>‹#›</a:t>
            </a:fld>
            <a:endParaRPr lang="ja-JP" altLang="en-US"/>
          </a:p>
        </p:txBody>
      </p:sp>
    </p:spTree>
    <p:extLst>
      <p:ext uri="{BB962C8B-B14F-4D97-AF65-F5344CB8AC3E}">
        <p14:creationId xmlns:p14="http://schemas.microsoft.com/office/powerpoint/2010/main" val="274571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ED5F683F-275E-4492-8738-600D4EF82E62}" type="datetimeFigureOut">
              <a:rPr lang="ja-JP" altLang="en-US"/>
              <a:pPr>
                <a:defRPr/>
              </a:pPr>
              <a:t>2021/3/24</a:t>
            </a:fld>
            <a:endParaRPr lang="ja-JP" altLang="en-US"/>
          </a:p>
        </p:txBody>
      </p:sp>
      <p:sp>
        <p:nvSpPr>
          <p:cNvPr id="8" name="Footer Placeholder 4"/>
          <p:cNvSpPr>
            <a:spLocks noGrp="1"/>
          </p:cNvSpPr>
          <p:nvPr>
            <p:ph type="ftr" sz="quarter" idx="11"/>
          </p:nvPr>
        </p:nvSpPr>
        <p:spPr/>
        <p:txBody>
          <a:bodyPr/>
          <a:lstStyle>
            <a:lvl1pPr>
              <a:defRPr/>
            </a:lvl1pPr>
          </a:lstStyle>
          <a:p>
            <a:pPr>
              <a:defRPr/>
            </a:pPr>
            <a:endParaRPr lang="ja-JP" altLang="en-US"/>
          </a:p>
        </p:txBody>
      </p:sp>
      <p:sp>
        <p:nvSpPr>
          <p:cNvPr id="9" name="Slide Number Placeholder 5"/>
          <p:cNvSpPr>
            <a:spLocks noGrp="1"/>
          </p:cNvSpPr>
          <p:nvPr>
            <p:ph type="sldNum" sz="quarter" idx="12"/>
          </p:nvPr>
        </p:nvSpPr>
        <p:spPr/>
        <p:txBody>
          <a:bodyPr/>
          <a:lstStyle>
            <a:lvl1pPr>
              <a:defRPr/>
            </a:lvl1pPr>
          </a:lstStyle>
          <a:p>
            <a:pPr>
              <a:defRPr/>
            </a:pPr>
            <a:fld id="{2B751038-77A7-4DF9-AB3F-310B95A00AC1}" type="slidenum">
              <a:rPr lang="ja-JP" altLang="en-US"/>
              <a:pPr>
                <a:defRPr/>
              </a:pPr>
              <a:t>‹#›</a:t>
            </a:fld>
            <a:endParaRPr lang="ja-JP" altLang="en-US"/>
          </a:p>
        </p:txBody>
      </p:sp>
    </p:spTree>
    <p:extLst>
      <p:ext uri="{BB962C8B-B14F-4D97-AF65-F5344CB8AC3E}">
        <p14:creationId xmlns:p14="http://schemas.microsoft.com/office/powerpoint/2010/main" val="312353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F2648432-F1C1-4AC8-A258-B3BE73A420A4}" type="datetimeFigureOut">
              <a:rPr lang="ja-JP" altLang="en-US"/>
              <a:pPr>
                <a:defRPr/>
              </a:pPr>
              <a:t>2021/3/24</a:t>
            </a:fld>
            <a:endParaRPr lang="ja-JP" altLang="en-US"/>
          </a:p>
        </p:txBody>
      </p:sp>
      <p:sp>
        <p:nvSpPr>
          <p:cNvPr id="4" name="Footer Placeholder 4"/>
          <p:cNvSpPr>
            <a:spLocks noGrp="1"/>
          </p:cNvSpPr>
          <p:nvPr>
            <p:ph type="ftr" sz="quarter" idx="11"/>
          </p:nvPr>
        </p:nvSpPr>
        <p:spPr/>
        <p:txBody>
          <a:bodyPr/>
          <a:lstStyle>
            <a:lvl1pPr>
              <a:defRPr/>
            </a:lvl1pPr>
          </a:lstStyle>
          <a:p>
            <a:pPr>
              <a:defRPr/>
            </a:pPr>
            <a:endParaRPr lang="ja-JP" altLang="en-US"/>
          </a:p>
        </p:txBody>
      </p:sp>
      <p:sp>
        <p:nvSpPr>
          <p:cNvPr id="5" name="Slide Number Placeholder 5"/>
          <p:cNvSpPr>
            <a:spLocks noGrp="1"/>
          </p:cNvSpPr>
          <p:nvPr>
            <p:ph type="sldNum" sz="quarter" idx="12"/>
          </p:nvPr>
        </p:nvSpPr>
        <p:spPr/>
        <p:txBody>
          <a:bodyPr/>
          <a:lstStyle>
            <a:lvl1pPr>
              <a:defRPr/>
            </a:lvl1pPr>
          </a:lstStyle>
          <a:p>
            <a:pPr>
              <a:defRPr/>
            </a:pPr>
            <a:fld id="{AC054223-8A2F-47F8-A1A4-6BC08FE0D258}" type="slidenum">
              <a:rPr lang="ja-JP" altLang="en-US"/>
              <a:pPr>
                <a:defRPr/>
              </a:pPr>
              <a:t>‹#›</a:t>
            </a:fld>
            <a:endParaRPr lang="ja-JP" altLang="en-US"/>
          </a:p>
        </p:txBody>
      </p:sp>
    </p:spTree>
    <p:extLst>
      <p:ext uri="{BB962C8B-B14F-4D97-AF65-F5344CB8AC3E}">
        <p14:creationId xmlns:p14="http://schemas.microsoft.com/office/powerpoint/2010/main" val="3803731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ounded Rectangle 1"/>
          <p:cNvSpPr/>
          <p:nvPr/>
        </p:nvSpPr>
        <p:spPr>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3" name="Group 15"/>
          <p:cNvGrpSpPr>
            <a:grpSpLocks noChangeAspect="1"/>
          </p:cNvGrpSpPr>
          <p:nvPr/>
        </p:nvGrpSpPr>
        <p:grpSpPr bwMode="auto">
          <a:xfrm>
            <a:off x="211138" y="714375"/>
            <a:ext cx="8723312" cy="1330325"/>
            <a:chOff x="-3905251" y="4294188"/>
            <a:chExt cx="13027839" cy="1892300"/>
          </a:xfrm>
        </p:grpSpPr>
        <p:sp>
          <p:nvSpPr>
            <p:cNvPr id="4" name="Freeform 14"/>
            <p:cNvSpPr>
              <a:spLocks/>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2147483647 h 640"/>
                <a:gd name="T6" fmla="*/ 2147483647 w 2706"/>
                <a:gd name="T7" fmla="*/ 2147483647 h 640"/>
                <a:gd name="T8" fmla="*/ 2147483647 w 2706"/>
                <a:gd name="T9" fmla="*/ 2147483647 h 640"/>
                <a:gd name="T10" fmla="*/ 2147483647 w 2706"/>
                <a:gd name="T11" fmla="*/ 2147483647 h 640"/>
                <a:gd name="T12" fmla="*/ 2147483647 w 2706"/>
                <a:gd name="T13" fmla="*/ 2147483647 h 640"/>
                <a:gd name="T14" fmla="*/ 2147483647 w 2706"/>
                <a:gd name="T15" fmla="*/ 2147483647 h 640"/>
                <a:gd name="T16" fmla="*/ 2147483647 w 2706"/>
                <a:gd name="T17" fmla="*/ 2147483647 h 640"/>
                <a:gd name="T18" fmla="*/ 2147483647 w 2706"/>
                <a:gd name="T19" fmla="*/ 2147483647 h 640"/>
                <a:gd name="T20" fmla="*/ 2147483647 w 2706"/>
                <a:gd name="T21" fmla="*/ 2147483647 h 640"/>
                <a:gd name="T22" fmla="*/ 2147483647 w 2706"/>
                <a:gd name="T23" fmla="*/ 2147483647 h 640"/>
                <a:gd name="T24" fmla="*/ 2147483647 w 2706"/>
                <a:gd name="T25" fmla="*/ 2147483647 h 640"/>
                <a:gd name="T26" fmla="*/ 2147483647 w 2706"/>
                <a:gd name="T27" fmla="*/ 2147483647 h 640"/>
                <a:gd name="T28" fmla="*/ 2147483647 w 2706"/>
                <a:gd name="T29" fmla="*/ 2147483647 h 640"/>
                <a:gd name="T30" fmla="*/ 2147483647 w 2706"/>
                <a:gd name="T31" fmla="*/ 2147483647 h 640"/>
                <a:gd name="T32" fmla="*/ 2147483647 w 2706"/>
                <a:gd name="T33" fmla="*/ 2147483647 h 640"/>
                <a:gd name="T34" fmla="*/ 2147483647 w 2706"/>
                <a:gd name="T35" fmla="*/ 2147483647 h 640"/>
                <a:gd name="T36" fmla="*/ 0 w 2706"/>
                <a:gd name="T37" fmla="*/ 2147483647 h 640"/>
                <a:gd name="T38" fmla="*/ 0 w 2706"/>
                <a:gd name="T39" fmla="*/ 2147483647 h 640"/>
                <a:gd name="T40" fmla="*/ 2147483647 w 2706"/>
                <a:gd name="T41" fmla="*/ 2147483647 h 640"/>
                <a:gd name="T42" fmla="*/ 2147483647 w 2706"/>
                <a:gd name="T43" fmla="*/ 2147483647 h 640"/>
                <a:gd name="T44" fmla="*/ 2147483647 w 2706"/>
                <a:gd name="T45" fmla="*/ 2147483647 h 640"/>
                <a:gd name="T46" fmla="*/ 2147483647 w 2706"/>
                <a:gd name="T47" fmla="*/ 2147483647 h 640"/>
                <a:gd name="T48" fmla="*/ 2147483647 w 2706"/>
                <a:gd name="T49" fmla="*/ 2147483647 h 640"/>
                <a:gd name="T50" fmla="*/ 2147483647 w 2706"/>
                <a:gd name="T51" fmla="*/ 2147483647 h 640"/>
                <a:gd name="T52" fmla="*/ 2147483647 w 2706"/>
                <a:gd name="T53" fmla="*/ 2147483647 h 640"/>
                <a:gd name="T54" fmla="*/ 2147483647 w 2706"/>
                <a:gd name="T55" fmla="*/ 2147483647 h 640"/>
                <a:gd name="T56" fmla="*/ 2147483647 w 2706"/>
                <a:gd name="T57" fmla="*/ 2147483647 h 640"/>
                <a:gd name="T58" fmla="*/ 2147483647 w 2706"/>
                <a:gd name="T59" fmla="*/ 2147483647 h 640"/>
                <a:gd name="T60" fmla="*/ 2147483647 w 2706"/>
                <a:gd name="T61" fmla="*/ 2147483647 h 640"/>
                <a:gd name="T62" fmla="*/ 2147483647 w 2706"/>
                <a:gd name="T63" fmla="*/ 2147483647 h 640"/>
                <a:gd name="T64" fmla="*/ 2147483647 w 2706"/>
                <a:gd name="T65" fmla="*/ 2147483647 h 640"/>
                <a:gd name="T66" fmla="*/ 2147483647 w 2706"/>
                <a:gd name="T67" fmla="*/ 2147483647 h 640"/>
                <a:gd name="T68" fmla="*/ 2147483647 w 2706"/>
                <a:gd name="T69" fmla="*/ 2147483647 h 640"/>
                <a:gd name="T70" fmla="*/ 2147483647 w 2706"/>
                <a:gd name="T71" fmla="*/ 2147483647 h 640"/>
                <a:gd name="T72" fmla="*/ 2147483647 w 2706"/>
                <a:gd name="T73" fmla="*/ 2147483647 h 640"/>
                <a:gd name="T74" fmla="*/ 2147483647 w 2706"/>
                <a:gd name="T75" fmla="*/ 2147483647 h 640"/>
                <a:gd name="T76" fmla="*/ 2147483647 w 2706"/>
                <a:gd name="T77" fmla="*/ 2147483647 h 640"/>
                <a:gd name="T78" fmla="*/ 2147483647 w 2706"/>
                <a:gd name="T79" fmla="*/ 2147483647 h 640"/>
                <a:gd name="T80" fmla="*/ 2147483647 w 2706"/>
                <a:gd name="T81" fmla="*/ 2147483647 h 640"/>
                <a:gd name="T82" fmla="*/ 2147483647 w 2706"/>
                <a:gd name="T83" fmla="*/ 2147483647 h 640"/>
                <a:gd name="T84" fmla="*/ 2147483647 w 2706"/>
                <a:gd name="T85" fmla="*/ 2147483647 h 640"/>
                <a:gd name="T86" fmla="*/ 2147483647 w 2706"/>
                <a:gd name="T87" fmla="*/ 2147483647 h 640"/>
                <a:gd name="T88" fmla="*/ 2147483647 w 2706"/>
                <a:gd name="T89" fmla="*/ 2147483647 h 640"/>
                <a:gd name="T90" fmla="*/ 2147483647 w 2706"/>
                <a:gd name="T91" fmla="*/ 2147483647 h 640"/>
                <a:gd name="T92" fmla="*/ 2147483647 w 2706"/>
                <a:gd name="T93" fmla="*/ 2147483647 h 640"/>
                <a:gd name="T94" fmla="*/ 2147483647 w 2706"/>
                <a:gd name="T95" fmla="*/ 2147483647 h 640"/>
                <a:gd name="T96" fmla="*/ 2147483647 w 2706"/>
                <a:gd name="T97" fmla="*/ 2147483647 h 640"/>
                <a:gd name="T98" fmla="*/ 2147483647 w 2706"/>
                <a:gd name="T99" fmla="*/ 2147483647 h 640"/>
                <a:gd name="T100" fmla="*/ 2147483647 w 2706"/>
                <a:gd name="T101" fmla="*/ 2147483647 h 640"/>
                <a:gd name="T102" fmla="*/ 2147483647 w 2706"/>
                <a:gd name="T103" fmla="*/ 2147483647 h 640"/>
                <a:gd name="T104" fmla="*/ 2147483647 w 2706"/>
                <a:gd name="T105" fmla="*/ 2147483647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 name="Freeform 18"/>
            <p:cNvSpPr>
              <a:spLocks/>
            </p:cNvSpPr>
            <p:nvPr/>
          </p:nvSpPr>
          <p:spPr bwMode="hidden">
            <a:xfrm>
              <a:off x="-309563" y="4318000"/>
              <a:ext cx="8280401" cy="1209675"/>
            </a:xfrm>
            <a:custGeom>
              <a:avLst/>
              <a:gdLst>
                <a:gd name="T0" fmla="*/ 2147483647 w 5216"/>
                <a:gd name="T1" fmla="*/ 2147483647 h 762"/>
                <a:gd name="T2" fmla="*/ 2147483647 w 5216"/>
                <a:gd name="T3" fmla="*/ 2147483647 h 762"/>
                <a:gd name="T4" fmla="*/ 2147483647 w 5216"/>
                <a:gd name="T5" fmla="*/ 2147483647 h 762"/>
                <a:gd name="T6" fmla="*/ 2147483647 w 5216"/>
                <a:gd name="T7" fmla="*/ 2147483647 h 762"/>
                <a:gd name="T8" fmla="*/ 2147483647 w 5216"/>
                <a:gd name="T9" fmla="*/ 2147483647 h 762"/>
                <a:gd name="T10" fmla="*/ 2147483647 w 5216"/>
                <a:gd name="T11" fmla="*/ 2147483647 h 762"/>
                <a:gd name="T12" fmla="*/ 2147483647 w 5216"/>
                <a:gd name="T13" fmla="*/ 2147483647 h 762"/>
                <a:gd name="T14" fmla="*/ 2147483647 w 5216"/>
                <a:gd name="T15" fmla="*/ 2147483647 h 762"/>
                <a:gd name="T16" fmla="*/ 2147483647 w 5216"/>
                <a:gd name="T17" fmla="*/ 2147483647 h 762"/>
                <a:gd name="T18" fmla="*/ 2147483647 w 5216"/>
                <a:gd name="T19" fmla="*/ 2147483647 h 762"/>
                <a:gd name="T20" fmla="*/ 2147483647 w 5216"/>
                <a:gd name="T21" fmla="*/ 2147483647 h 762"/>
                <a:gd name="T22" fmla="*/ 2147483647 w 5216"/>
                <a:gd name="T23" fmla="*/ 2147483647 h 762"/>
                <a:gd name="T24" fmla="*/ 2147483647 w 5216"/>
                <a:gd name="T25" fmla="*/ 2147483647 h 762"/>
                <a:gd name="T26" fmla="*/ 2147483647 w 5216"/>
                <a:gd name="T27" fmla="*/ 0 h 762"/>
                <a:gd name="T28" fmla="*/ 2147483647 w 5216"/>
                <a:gd name="T29" fmla="*/ 2147483647 h 762"/>
                <a:gd name="T30" fmla="*/ 2147483647 w 5216"/>
                <a:gd name="T31" fmla="*/ 2147483647 h 762"/>
                <a:gd name="T32" fmla="*/ 0 w 5216"/>
                <a:gd name="T33" fmla="*/ 2147483647 h 762"/>
                <a:gd name="T34" fmla="*/ 2147483647 w 5216"/>
                <a:gd name="T35" fmla="*/ 2147483647 h 762"/>
                <a:gd name="T36" fmla="*/ 2147483647 w 5216"/>
                <a:gd name="T37" fmla="*/ 2147483647 h 762"/>
                <a:gd name="T38" fmla="*/ 2147483647 w 5216"/>
                <a:gd name="T39" fmla="*/ 2147483647 h 762"/>
                <a:gd name="T40" fmla="*/ 2147483647 w 5216"/>
                <a:gd name="T41" fmla="*/ 2147483647 h 762"/>
                <a:gd name="T42" fmla="*/ 2147483647 w 5216"/>
                <a:gd name="T43" fmla="*/ 2147483647 h 762"/>
                <a:gd name="T44" fmla="*/ 2147483647 w 5216"/>
                <a:gd name="T45" fmla="*/ 2147483647 h 762"/>
                <a:gd name="T46" fmla="*/ 2147483647 w 5216"/>
                <a:gd name="T47" fmla="*/ 2147483647 h 762"/>
                <a:gd name="T48" fmla="*/ 2147483647 w 5216"/>
                <a:gd name="T49" fmla="*/ 2147483647 h 762"/>
                <a:gd name="T50" fmla="*/ 2147483647 w 5216"/>
                <a:gd name="T51" fmla="*/ 2147483647 h 762"/>
                <a:gd name="T52" fmla="*/ 2147483647 w 5216"/>
                <a:gd name="T53" fmla="*/ 2147483647 h 762"/>
                <a:gd name="T54" fmla="*/ 2147483647 w 5216"/>
                <a:gd name="T55" fmla="*/ 2147483647 h 762"/>
                <a:gd name="T56" fmla="*/ 2147483647 w 5216"/>
                <a:gd name="T57" fmla="*/ 2147483647 h 762"/>
                <a:gd name="T58" fmla="*/ 2147483647 w 5216"/>
                <a:gd name="T59" fmla="*/ 2147483647 h 762"/>
                <a:gd name="T60" fmla="*/ 2147483647 w 5216"/>
                <a:gd name="T61" fmla="*/ 2147483647 h 762"/>
                <a:gd name="T62" fmla="*/ 2147483647 w 5216"/>
                <a:gd name="T63" fmla="*/ 2147483647 h 762"/>
                <a:gd name="T64" fmla="*/ 2147483647 w 5216"/>
                <a:gd name="T65" fmla="*/ 2147483647 h 762"/>
                <a:gd name="T66" fmla="*/ 2147483647 w 5216"/>
                <a:gd name="T67" fmla="*/ 2147483647 h 762"/>
                <a:gd name="T68" fmla="*/ 2147483647 w 5216"/>
                <a:gd name="T69" fmla="*/ 2147483647 h 762"/>
                <a:gd name="T70" fmla="*/ 2147483647 w 5216"/>
                <a:gd name="T71" fmla="*/ 2147483647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 name="Freeform 22"/>
            <p:cNvSpPr>
              <a:spLocks/>
            </p:cNvSpPr>
            <p:nvPr/>
          </p:nvSpPr>
          <p:spPr bwMode="hidden">
            <a:xfrm>
              <a:off x="3175" y="4335463"/>
              <a:ext cx="8166100" cy="1101725"/>
            </a:xfrm>
            <a:custGeom>
              <a:avLst/>
              <a:gdLst>
                <a:gd name="T0" fmla="*/ 0 w 5144"/>
                <a:gd name="T1" fmla="*/ 2147483647 h 694"/>
                <a:gd name="T2" fmla="*/ 0 w 5144"/>
                <a:gd name="T3" fmla="*/ 2147483647 h 694"/>
                <a:gd name="T4" fmla="*/ 2147483647 w 5144"/>
                <a:gd name="T5" fmla="*/ 2147483647 h 694"/>
                <a:gd name="T6" fmla="*/ 2147483647 w 5144"/>
                <a:gd name="T7" fmla="*/ 2147483647 h 694"/>
                <a:gd name="T8" fmla="*/ 2147483647 w 5144"/>
                <a:gd name="T9" fmla="*/ 2147483647 h 694"/>
                <a:gd name="T10" fmla="*/ 2147483647 w 5144"/>
                <a:gd name="T11" fmla="*/ 2147483647 h 694"/>
                <a:gd name="T12" fmla="*/ 2147483647 w 5144"/>
                <a:gd name="T13" fmla="*/ 2147483647 h 694"/>
                <a:gd name="T14" fmla="*/ 2147483647 w 5144"/>
                <a:gd name="T15" fmla="*/ 2147483647 h 694"/>
                <a:gd name="T16" fmla="*/ 2147483647 w 5144"/>
                <a:gd name="T17" fmla="*/ 2147483647 h 694"/>
                <a:gd name="T18" fmla="*/ 2147483647 w 5144"/>
                <a:gd name="T19" fmla="*/ 2147483647 h 694"/>
                <a:gd name="T20" fmla="*/ 2147483647 w 5144"/>
                <a:gd name="T21" fmla="*/ 2147483647 h 694"/>
                <a:gd name="T22" fmla="*/ 2147483647 w 5144"/>
                <a:gd name="T23" fmla="*/ 2147483647 h 694"/>
                <a:gd name="T24" fmla="*/ 2147483647 w 5144"/>
                <a:gd name="T25" fmla="*/ 0 h 694"/>
                <a:gd name="T26" fmla="*/ 2147483647 w 5144"/>
                <a:gd name="T27" fmla="*/ 2147483647 h 694"/>
                <a:gd name="T28" fmla="*/ 2147483647 w 5144"/>
                <a:gd name="T29" fmla="*/ 2147483647 h 694"/>
                <a:gd name="T30" fmla="*/ 2147483647 w 5144"/>
                <a:gd name="T31" fmla="*/ 2147483647 h 694"/>
                <a:gd name="T32" fmla="*/ 2147483647 w 5144"/>
                <a:gd name="T33" fmla="*/ 2147483647 h 694"/>
                <a:gd name="T34" fmla="*/ 2147483647 w 5144"/>
                <a:gd name="T35" fmla="*/ 2147483647 h 694"/>
                <a:gd name="T36" fmla="*/ 2147483647 w 5144"/>
                <a:gd name="T37" fmla="*/ 2147483647 h 694"/>
                <a:gd name="T38" fmla="*/ 2147483647 w 5144"/>
                <a:gd name="T39" fmla="*/ 2147483647 h 694"/>
                <a:gd name="T40" fmla="*/ 2147483647 w 5144"/>
                <a:gd name="T41" fmla="*/ 2147483647 h 694"/>
                <a:gd name="T42" fmla="*/ 2147483647 w 5144"/>
                <a:gd name="T43" fmla="*/ 2147483647 h 694"/>
                <a:gd name="T44" fmla="*/ 2147483647 w 5144"/>
                <a:gd name="T45" fmla="*/ 2147483647 h 694"/>
                <a:gd name="T46" fmla="*/ 2147483647 w 5144"/>
                <a:gd name="T47" fmla="*/ 2147483647 h 694"/>
                <a:gd name="T48" fmla="*/ 2147483647 w 5144"/>
                <a:gd name="T49" fmla="*/ 2147483647 h 694"/>
                <a:gd name="T50" fmla="*/ 2147483647 w 5144"/>
                <a:gd name="T51" fmla="*/ 2147483647 h 694"/>
                <a:gd name="T52" fmla="*/ 2147483647 w 5144"/>
                <a:gd name="T53" fmla="*/ 2147483647 h 694"/>
                <a:gd name="T54" fmla="*/ 2147483647 w 5144"/>
                <a:gd name="T55" fmla="*/ 2147483647 h 694"/>
                <a:gd name="T56" fmla="*/ 2147483647 w 5144"/>
                <a:gd name="T57" fmla="*/ 2147483647 h 694"/>
                <a:gd name="T58" fmla="*/ 2147483647 w 5144"/>
                <a:gd name="T59" fmla="*/ 2147483647 h 694"/>
                <a:gd name="T60" fmla="*/ 2147483647 w 5144"/>
                <a:gd name="T61" fmla="*/ 2147483647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7" name="Freeform 26"/>
            <p:cNvSpPr>
              <a:spLocks/>
            </p:cNvSpPr>
            <p:nvPr/>
          </p:nvSpPr>
          <p:spPr bwMode="hidden">
            <a:xfrm>
              <a:off x="4156075" y="4316413"/>
              <a:ext cx="4940300" cy="927100"/>
            </a:xfrm>
            <a:custGeom>
              <a:avLst/>
              <a:gdLst>
                <a:gd name="T0" fmla="*/ 0 w 3112"/>
                <a:gd name="T1" fmla="*/ 2147483647 h 584"/>
                <a:gd name="T2" fmla="*/ 0 w 3112"/>
                <a:gd name="T3" fmla="*/ 2147483647 h 584"/>
                <a:gd name="T4" fmla="*/ 2147483647 w 3112"/>
                <a:gd name="T5" fmla="*/ 2147483647 h 584"/>
                <a:gd name="T6" fmla="*/ 2147483647 w 3112"/>
                <a:gd name="T7" fmla="*/ 2147483647 h 584"/>
                <a:gd name="T8" fmla="*/ 2147483647 w 3112"/>
                <a:gd name="T9" fmla="*/ 2147483647 h 584"/>
                <a:gd name="T10" fmla="*/ 2147483647 w 3112"/>
                <a:gd name="T11" fmla="*/ 2147483647 h 584"/>
                <a:gd name="T12" fmla="*/ 2147483647 w 3112"/>
                <a:gd name="T13" fmla="*/ 2147483647 h 584"/>
                <a:gd name="T14" fmla="*/ 2147483647 w 3112"/>
                <a:gd name="T15" fmla="*/ 2147483647 h 584"/>
                <a:gd name="T16" fmla="*/ 2147483647 w 3112"/>
                <a:gd name="T17" fmla="*/ 2147483647 h 584"/>
                <a:gd name="T18" fmla="*/ 2147483647 w 3112"/>
                <a:gd name="T19" fmla="*/ 2147483647 h 584"/>
                <a:gd name="T20" fmla="*/ 2147483647 w 3112"/>
                <a:gd name="T21" fmla="*/ 2147483647 h 584"/>
                <a:gd name="T22" fmla="*/ 2147483647 w 3112"/>
                <a:gd name="T23" fmla="*/ 2147483647 h 584"/>
                <a:gd name="T24" fmla="*/ 2147483647 w 3112"/>
                <a:gd name="T25" fmla="*/ 2147483647 h 584"/>
                <a:gd name="T26" fmla="*/ 2147483647 w 3112"/>
                <a:gd name="T27" fmla="*/ 2147483647 h 584"/>
                <a:gd name="T28" fmla="*/ 2147483647 w 3112"/>
                <a:gd name="T29" fmla="*/ 2147483647 h 584"/>
                <a:gd name="T30" fmla="*/ 2147483647 w 3112"/>
                <a:gd name="T31" fmla="*/ 2147483647 h 584"/>
                <a:gd name="T32" fmla="*/ 2147483647 w 3112"/>
                <a:gd name="T33" fmla="*/ 2147483647 h 584"/>
                <a:gd name="T34" fmla="*/ 2147483647 w 3112"/>
                <a:gd name="T35" fmla="*/ 2147483647 h 584"/>
                <a:gd name="T36" fmla="*/ 2147483647 w 3112"/>
                <a:gd name="T37" fmla="*/ 2147483647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useBgFill="1">
          <p:nvSpPr>
            <p:cNvPr id="8" name="Freeform 25"/>
            <p:cNvSpPr>
              <a:spLocks/>
            </p:cNvSpPr>
            <p:nvPr/>
          </p:nvSpPr>
          <p:spPr bwMode="hidden">
            <a:xfrm>
              <a:off x="-3905251" y="4294188"/>
              <a:ext cx="13027839" cy="1892300"/>
            </a:xfrm>
            <a:custGeom>
              <a:avLst/>
              <a:gdLst>
                <a:gd name="T0" fmla="*/ 2147483647 w 8196"/>
                <a:gd name="T1" fmla="*/ 2147483647 h 1192"/>
                <a:gd name="T2" fmla="*/ 2147483647 w 8196"/>
                <a:gd name="T3" fmla="*/ 2147483647 h 1192"/>
                <a:gd name="T4" fmla="*/ 2147483647 w 8196"/>
                <a:gd name="T5" fmla="*/ 2147483647 h 1192"/>
                <a:gd name="T6" fmla="*/ 2147483647 w 8196"/>
                <a:gd name="T7" fmla="*/ 2147483647 h 1192"/>
                <a:gd name="T8" fmla="*/ 2147483647 w 8196"/>
                <a:gd name="T9" fmla="*/ 2147483647 h 1192"/>
                <a:gd name="T10" fmla="*/ 2147483647 w 8196"/>
                <a:gd name="T11" fmla="*/ 2147483647 h 1192"/>
                <a:gd name="T12" fmla="*/ 2147483647 w 8196"/>
                <a:gd name="T13" fmla="*/ 2147483647 h 1192"/>
                <a:gd name="T14" fmla="*/ 2147483647 w 8196"/>
                <a:gd name="T15" fmla="*/ 2147483647 h 1192"/>
                <a:gd name="T16" fmla="*/ 2147483647 w 8196"/>
                <a:gd name="T17" fmla="*/ 2147483647 h 1192"/>
                <a:gd name="T18" fmla="*/ 2147483647 w 8196"/>
                <a:gd name="T19" fmla="*/ 2147483647 h 1192"/>
                <a:gd name="T20" fmla="*/ 2147483647 w 8196"/>
                <a:gd name="T21" fmla="*/ 2147483647 h 1192"/>
                <a:gd name="T22" fmla="*/ 2147483647 w 8196"/>
                <a:gd name="T23" fmla="*/ 2147483647 h 1192"/>
                <a:gd name="T24" fmla="*/ 2147483647 w 8196"/>
                <a:gd name="T25" fmla="*/ 2147483647 h 1192"/>
                <a:gd name="T26" fmla="*/ 2147483647 w 8196"/>
                <a:gd name="T27" fmla="*/ 2147483647 h 1192"/>
                <a:gd name="T28" fmla="*/ 2147483647 w 8196"/>
                <a:gd name="T29" fmla="*/ 2147483647 h 1192"/>
                <a:gd name="T30" fmla="*/ 2147483647 w 8196"/>
                <a:gd name="T31" fmla="*/ 2147483647 h 1192"/>
                <a:gd name="T32" fmla="*/ 2147483647 w 8196"/>
                <a:gd name="T33" fmla="*/ 2147483647 h 1192"/>
                <a:gd name="T34" fmla="*/ 2147483647 w 8196"/>
                <a:gd name="T35" fmla="*/ 2147483647 h 1192"/>
                <a:gd name="T36" fmla="*/ 2147483647 w 8196"/>
                <a:gd name="T37" fmla="*/ 2147483647 h 1192"/>
                <a:gd name="T38" fmla="*/ 2147483647 w 8196"/>
                <a:gd name="T39" fmla="*/ 2147483647 h 1192"/>
                <a:gd name="T40" fmla="*/ 2147483647 w 8196"/>
                <a:gd name="T41" fmla="*/ 2147483647 h 1192"/>
                <a:gd name="T42" fmla="*/ 2147483647 w 8196"/>
                <a:gd name="T43" fmla="*/ 2147483647 h 1192"/>
                <a:gd name="T44" fmla="*/ 2147483647 w 8196"/>
                <a:gd name="T45" fmla="*/ 0 h 1192"/>
                <a:gd name="T46" fmla="*/ 2147483647 w 8196"/>
                <a:gd name="T47" fmla="*/ 2147483647 h 1192"/>
                <a:gd name="T48" fmla="*/ 2147483647 w 8196"/>
                <a:gd name="T49" fmla="*/ 2147483647 h 1192"/>
                <a:gd name="T50" fmla="*/ 2147483647 w 8196"/>
                <a:gd name="T51" fmla="*/ 2147483647 h 1192"/>
                <a:gd name="T52" fmla="*/ 2147483647 w 8196"/>
                <a:gd name="T53" fmla="*/ 2147483647 h 1192"/>
                <a:gd name="T54" fmla="*/ 2147483647 w 8196"/>
                <a:gd name="T55" fmla="*/ 2147483647 h 1192"/>
                <a:gd name="T56" fmla="*/ 2147483647 w 8196"/>
                <a:gd name="T57" fmla="*/ 2147483647 h 1192"/>
                <a:gd name="T58" fmla="*/ 2147483647 w 8196"/>
                <a:gd name="T59" fmla="*/ 2147483647 h 1192"/>
                <a:gd name="T60" fmla="*/ 2147483647 w 8196"/>
                <a:gd name="T61" fmla="*/ 2147483647 h 1192"/>
                <a:gd name="T62" fmla="*/ 0 w 8196"/>
                <a:gd name="T63" fmla="*/ 2147483647 h 1192"/>
                <a:gd name="T64" fmla="*/ 2147483647 w 8196"/>
                <a:gd name="T65" fmla="*/ 2147483647 h 1192"/>
                <a:gd name="T66" fmla="*/ 2147483647 w 8196"/>
                <a:gd name="T67" fmla="*/ 2147483647 h 1192"/>
                <a:gd name="T68" fmla="*/ 2147483647 w 8196"/>
                <a:gd name="T69" fmla="*/ 2147483647 h 1192"/>
                <a:gd name="T70" fmla="*/ 2147483647 w 8196"/>
                <a:gd name="T71" fmla="*/ 2147483647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 name="Date Placeholder 1"/>
          <p:cNvSpPr>
            <a:spLocks noGrp="1"/>
          </p:cNvSpPr>
          <p:nvPr>
            <p:ph type="dt" sz="half" idx="10"/>
          </p:nvPr>
        </p:nvSpPr>
        <p:spPr/>
        <p:txBody>
          <a:bodyPr/>
          <a:lstStyle>
            <a:lvl1pPr>
              <a:defRPr/>
            </a:lvl1pPr>
          </a:lstStyle>
          <a:p>
            <a:pPr>
              <a:defRPr/>
            </a:pPr>
            <a:fld id="{1ED1C8F6-2E75-47A7-9671-D2152161FB89}" type="datetimeFigureOut">
              <a:rPr lang="ja-JP" altLang="en-US"/>
              <a:pPr>
                <a:defRPr/>
              </a:pPr>
              <a:t>2021/3/24</a:t>
            </a:fld>
            <a:endParaRPr lang="ja-JP" altLang="en-US"/>
          </a:p>
        </p:txBody>
      </p:sp>
      <p:sp>
        <p:nvSpPr>
          <p:cNvPr id="10" name="Footer Placeholder 2"/>
          <p:cNvSpPr>
            <a:spLocks noGrp="1"/>
          </p:cNvSpPr>
          <p:nvPr>
            <p:ph type="ftr" sz="quarter" idx="11"/>
          </p:nvPr>
        </p:nvSpPr>
        <p:spPr/>
        <p:txBody>
          <a:bodyPr/>
          <a:lstStyle>
            <a:lvl1pPr>
              <a:defRPr/>
            </a:lvl1pPr>
          </a:lstStyle>
          <a:p>
            <a:pPr>
              <a:defRPr/>
            </a:pPr>
            <a:endParaRPr lang="ja-JP" altLang="en-US"/>
          </a:p>
        </p:txBody>
      </p:sp>
      <p:sp>
        <p:nvSpPr>
          <p:cNvPr id="11" name="Slide Number Placeholder 3"/>
          <p:cNvSpPr>
            <a:spLocks noGrp="1"/>
          </p:cNvSpPr>
          <p:nvPr>
            <p:ph type="sldNum" sz="quarter" idx="12"/>
          </p:nvPr>
        </p:nvSpPr>
        <p:spPr/>
        <p:txBody>
          <a:bodyPr/>
          <a:lstStyle>
            <a:lvl1pPr>
              <a:defRPr/>
            </a:lvl1pPr>
          </a:lstStyle>
          <a:p>
            <a:pPr>
              <a:defRPr/>
            </a:pPr>
            <a:fld id="{32BFBC68-1982-42D4-90BF-D62308F08AF5}" type="slidenum">
              <a:rPr lang="ja-JP" altLang="en-US"/>
              <a:pPr>
                <a:defRPr/>
              </a:pPr>
              <a:t>‹#›</a:t>
            </a:fld>
            <a:endParaRPr lang="ja-JP" altLang="en-US"/>
          </a:p>
        </p:txBody>
      </p:sp>
    </p:spTree>
    <p:extLst>
      <p:ext uri="{BB962C8B-B14F-4D97-AF65-F5344CB8AC3E}">
        <p14:creationId xmlns:p14="http://schemas.microsoft.com/office/powerpoint/2010/main" val="1749089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ounded Rectangle 4"/>
          <p:cNvSpPr/>
          <p:nvPr/>
        </p:nvSpPr>
        <p:spPr>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6" name="Group 23"/>
          <p:cNvGrpSpPr>
            <a:grpSpLocks noChangeAspect="1"/>
          </p:cNvGrpSpPr>
          <p:nvPr/>
        </p:nvGrpSpPr>
        <p:grpSpPr bwMode="auto">
          <a:xfrm>
            <a:off x="211138" y="714375"/>
            <a:ext cx="8723312" cy="1331913"/>
            <a:chOff x="-3905250" y="4294188"/>
            <a:chExt cx="13011150" cy="1892300"/>
          </a:xfrm>
        </p:grpSpPr>
        <p:sp>
          <p:nvSpPr>
            <p:cNvPr id="7" name="Freeform 14"/>
            <p:cNvSpPr>
              <a:spLocks/>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2147483647 h 640"/>
                <a:gd name="T6" fmla="*/ 2147483647 w 2706"/>
                <a:gd name="T7" fmla="*/ 2147483647 h 640"/>
                <a:gd name="T8" fmla="*/ 2147483647 w 2706"/>
                <a:gd name="T9" fmla="*/ 2147483647 h 640"/>
                <a:gd name="T10" fmla="*/ 2147483647 w 2706"/>
                <a:gd name="T11" fmla="*/ 2147483647 h 640"/>
                <a:gd name="T12" fmla="*/ 2147483647 w 2706"/>
                <a:gd name="T13" fmla="*/ 2147483647 h 640"/>
                <a:gd name="T14" fmla="*/ 2147483647 w 2706"/>
                <a:gd name="T15" fmla="*/ 2147483647 h 640"/>
                <a:gd name="T16" fmla="*/ 2147483647 w 2706"/>
                <a:gd name="T17" fmla="*/ 2147483647 h 640"/>
                <a:gd name="T18" fmla="*/ 2147483647 w 2706"/>
                <a:gd name="T19" fmla="*/ 2147483647 h 640"/>
                <a:gd name="T20" fmla="*/ 2147483647 w 2706"/>
                <a:gd name="T21" fmla="*/ 2147483647 h 640"/>
                <a:gd name="T22" fmla="*/ 2147483647 w 2706"/>
                <a:gd name="T23" fmla="*/ 2147483647 h 640"/>
                <a:gd name="T24" fmla="*/ 2147483647 w 2706"/>
                <a:gd name="T25" fmla="*/ 2147483647 h 640"/>
                <a:gd name="T26" fmla="*/ 2147483647 w 2706"/>
                <a:gd name="T27" fmla="*/ 2147483647 h 640"/>
                <a:gd name="T28" fmla="*/ 2147483647 w 2706"/>
                <a:gd name="T29" fmla="*/ 2147483647 h 640"/>
                <a:gd name="T30" fmla="*/ 2147483647 w 2706"/>
                <a:gd name="T31" fmla="*/ 2147483647 h 640"/>
                <a:gd name="T32" fmla="*/ 2147483647 w 2706"/>
                <a:gd name="T33" fmla="*/ 2147483647 h 640"/>
                <a:gd name="T34" fmla="*/ 2147483647 w 2706"/>
                <a:gd name="T35" fmla="*/ 2147483647 h 640"/>
                <a:gd name="T36" fmla="*/ 0 w 2706"/>
                <a:gd name="T37" fmla="*/ 2147483647 h 640"/>
                <a:gd name="T38" fmla="*/ 0 w 2706"/>
                <a:gd name="T39" fmla="*/ 2147483647 h 640"/>
                <a:gd name="T40" fmla="*/ 2147483647 w 2706"/>
                <a:gd name="T41" fmla="*/ 2147483647 h 640"/>
                <a:gd name="T42" fmla="*/ 2147483647 w 2706"/>
                <a:gd name="T43" fmla="*/ 2147483647 h 640"/>
                <a:gd name="T44" fmla="*/ 2147483647 w 2706"/>
                <a:gd name="T45" fmla="*/ 2147483647 h 640"/>
                <a:gd name="T46" fmla="*/ 2147483647 w 2706"/>
                <a:gd name="T47" fmla="*/ 2147483647 h 640"/>
                <a:gd name="T48" fmla="*/ 2147483647 w 2706"/>
                <a:gd name="T49" fmla="*/ 2147483647 h 640"/>
                <a:gd name="T50" fmla="*/ 2147483647 w 2706"/>
                <a:gd name="T51" fmla="*/ 2147483647 h 640"/>
                <a:gd name="T52" fmla="*/ 2147483647 w 2706"/>
                <a:gd name="T53" fmla="*/ 2147483647 h 640"/>
                <a:gd name="T54" fmla="*/ 2147483647 w 2706"/>
                <a:gd name="T55" fmla="*/ 2147483647 h 640"/>
                <a:gd name="T56" fmla="*/ 2147483647 w 2706"/>
                <a:gd name="T57" fmla="*/ 2147483647 h 640"/>
                <a:gd name="T58" fmla="*/ 2147483647 w 2706"/>
                <a:gd name="T59" fmla="*/ 2147483647 h 640"/>
                <a:gd name="T60" fmla="*/ 2147483647 w 2706"/>
                <a:gd name="T61" fmla="*/ 2147483647 h 640"/>
                <a:gd name="T62" fmla="*/ 2147483647 w 2706"/>
                <a:gd name="T63" fmla="*/ 2147483647 h 640"/>
                <a:gd name="T64" fmla="*/ 2147483647 w 2706"/>
                <a:gd name="T65" fmla="*/ 2147483647 h 640"/>
                <a:gd name="T66" fmla="*/ 2147483647 w 2706"/>
                <a:gd name="T67" fmla="*/ 2147483647 h 640"/>
                <a:gd name="T68" fmla="*/ 2147483647 w 2706"/>
                <a:gd name="T69" fmla="*/ 2147483647 h 640"/>
                <a:gd name="T70" fmla="*/ 2147483647 w 2706"/>
                <a:gd name="T71" fmla="*/ 2147483647 h 640"/>
                <a:gd name="T72" fmla="*/ 2147483647 w 2706"/>
                <a:gd name="T73" fmla="*/ 2147483647 h 640"/>
                <a:gd name="T74" fmla="*/ 2147483647 w 2706"/>
                <a:gd name="T75" fmla="*/ 2147483647 h 640"/>
                <a:gd name="T76" fmla="*/ 2147483647 w 2706"/>
                <a:gd name="T77" fmla="*/ 2147483647 h 640"/>
                <a:gd name="T78" fmla="*/ 2147483647 w 2706"/>
                <a:gd name="T79" fmla="*/ 2147483647 h 640"/>
                <a:gd name="T80" fmla="*/ 2147483647 w 2706"/>
                <a:gd name="T81" fmla="*/ 2147483647 h 640"/>
                <a:gd name="T82" fmla="*/ 2147483647 w 2706"/>
                <a:gd name="T83" fmla="*/ 2147483647 h 640"/>
                <a:gd name="T84" fmla="*/ 2147483647 w 2706"/>
                <a:gd name="T85" fmla="*/ 2147483647 h 640"/>
                <a:gd name="T86" fmla="*/ 2147483647 w 2706"/>
                <a:gd name="T87" fmla="*/ 2147483647 h 640"/>
                <a:gd name="T88" fmla="*/ 2147483647 w 2706"/>
                <a:gd name="T89" fmla="*/ 2147483647 h 640"/>
                <a:gd name="T90" fmla="*/ 2147483647 w 2706"/>
                <a:gd name="T91" fmla="*/ 2147483647 h 640"/>
                <a:gd name="T92" fmla="*/ 2147483647 w 2706"/>
                <a:gd name="T93" fmla="*/ 2147483647 h 640"/>
                <a:gd name="T94" fmla="*/ 2147483647 w 2706"/>
                <a:gd name="T95" fmla="*/ 2147483647 h 640"/>
                <a:gd name="T96" fmla="*/ 2147483647 w 2706"/>
                <a:gd name="T97" fmla="*/ 2147483647 h 640"/>
                <a:gd name="T98" fmla="*/ 2147483647 w 2706"/>
                <a:gd name="T99" fmla="*/ 2147483647 h 640"/>
                <a:gd name="T100" fmla="*/ 2147483647 w 2706"/>
                <a:gd name="T101" fmla="*/ 2147483647 h 640"/>
                <a:gd name="T102" fmla="*/ 2147483647 w 2706"/>
                <a:gd name="T103" fmla="*/ 2147483647 h 640"/>
                <a:gd name="T104" fmla="*/ 2147483647 w 2706"/>
                <a:gd name="T105" fmla="*/ 2147483647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 name="Freeform 18"/>
            <p:cNvSpPr>
              <a:spLocks/>
            </p:cNvSpPr>
            <p:nvPr/>
          </p:nvSpPr>
          <p:spPr bwMode="hidden">
            <a:xfrm>
              <a:off x="-309563" y="4318000"/>
              <a:ext cx="8280401" cy="1209675"/>
            </a:xfrm>
            <a:custGeom>
              <a:avLst/>
              <a:gdLst>
                <a:gd name="T0" fmla="*/ 2147483647 w 5216"/>
                <a:gd name="T1" fmla="*/ 2147483647 h 762"/>
                <a:gd name="T2" fmla="*/ 2147483647 w 5216"/>
                <a:gd name="T3" fmla="*/ 2147483647 h 762"/>
                <a:gd name="T4" fmla="*/ 2147483647 w 5216"/>
                <a:gd name="T5" fmla="*/ 2147483647 h 762"/>
                <a:gd name="T6" fmla="*/ 2147483647 w 5216"/>
                <a:gd name="T7" fmla="*/ 2147483647 h 762"/>
                <a:gd name="T8" fmla="*/ 2147483647 w 5216"/>
                <a:gd name="T9" fmla="*/ 2147483647 h 762"/>
                <a:gd name="T10" fmla="*/ 2147483647 w 5216"/>
                <a:gd name="T11" fmla="*/ 2147483647 h 762"/>
                <a:gd name="T12" fmla="*/ 2147483647 w 5216"/>
                <a:gd name="T13" fmla="*/ 2147483647 h 762"/>
                <a:gd name="T14" fmla="*/ 2147483647 w 5216"/>
                <a:gd name="T15" fmla="*/ 2147483647 h 762"/>
                <a:gd name="T16" fmla="*/ 2147483647 w 5216"/>
                <a:gd name="T17" fmla="*/ 2147483647 h 762"/>
                <a:gd name="T18" fmla="*/ 2147483647 w 5216"/>
                <a:gd name="T19" fmla="*/ 2147483647 h 762"/>
                <a:gd name="T20" fmla="*/ 2147483647 w 5216"/>
                <a:gd name="T21" fmla="*/ 2147483647 h 762"/>
                <a:gd name="T22" fmla="*/ 2147483647 w 5216"/>
                <a:gd name="T23" fmla="*/ 2147483647 h 762"/>
                <a:gd name="T24" fmla="*/ 2147483647 w 5216"/>
                <a:gd name="T25" fmla="*/ 2147483647 h 762"/>
                <a:gd name="T26" fmla="*/ 2147483647 w 5216"/>
                <a:gd name="T27" fmla="*/ 0 h 762"/>
                <a:gd name="T28" fmla="*/ 2147483647 w 5216"/>
                <a:gd name="T29" fmla="*/ 2147483647 h 762"/>
                <a:gd name="T30" fmla="*/ 2147483647 w 5216"/>
                <a:gd name="T31" fmla="*/ 2147483647 h 762"/>
                <a:gd name="T32" fmla="*/ 0 w 5216"/>
                <a:gd name="T33" fmla="*/ 2147483647 h 762"/>
                <a:gd name="T34" fmla="*/ 2147483647 w 5216"/>
                <a:gd name="T35" fmla="*/ 2147483647 h 762"/>
                <a:gd name="T36" fmla="*/ 2147483647 w 5216"/>
                <a:gd name="T37" fmla="*/ 2147483647 h 762"/>
                <a:gd name="T38" fmla="*/ 2147483647 w 5216"/>
                <a:gd name="T39" fmla="*/ 2147483647 h 762"/>
                <a:gd name="T40" fmla="*/ 2147483647 w 5216"/>
                <a:gd name="T41" fmla="*/ 2147483647 h 762"/>
                <a:gd name="T42" fmla="*/ 2147483647 w 5216"/>
                <a:gd name="T43" fmla="*/ 2147483647 h 762"/>
                <a:gd name="T44" fmla="*/ 2147483647 w 5216"/>
                <a:gd name="T45" fmla="*/ 2147483647 h 762"/>
                <a:gd name="T46" fmla="*/ 2147483647 w 5216"/>
                <a:gd name="T47" fmla="*/ 2147483647 h 762"/>
                <a:gd name="T48" fmla="*/ 2147483647 w 5216"/>
                <a:gd name="T49" fmla="*/ 2147483647 h 762"/>
                <a:gd name="T50" fmla="*/ 2147483647 w 5216"/>
                <a:gd name="T51" fmla="*/ 2147483647 h 762"/>
                <a:gd name="T52" fmla="*/ 2147483647 w 5216"/>
                <a:gd name="T53" fmla="*/ 2147483647 h 762"/>
                <a:gd name="T54" fmla="*/ 2147483647 w 5216"/>
                <a:gd name="T55" fmla="*/ 2147483647 h 762"/>
                <a:gd name="T56" fmla="*/ 2147483647 w 5216"/>
                <a:gd name="T57" fmla="*/ 2147483647 h 762"/>
                <a:gd name="T58" fmla="*/ 2147483647 w 5216"/>
                <a:gd name="T59" fmla="*/ 2147483647 h 762"/>
                <a:gd name="T60" fmla="*/ 2147483647 w 5216"/>
                <a:gd name="T61" fmla="*/ 2147483647 h 762"/>
                <a:gd name="T62" fmla="*/ 2147483647 w 5216"/>
                <a:gd name="T63" fmla="*/ 2147483647 h 762"/>
                <a:gd name="T64" fmla="*/ 2147483647 w 5216"/>
                <a:gd name="T65" fmla="*/ 2147483647 h 762"/>
                <a:gd name="T66" fmla="*/ 2147483647 w 5216"/>
                <a:gd name="T67" fmla="*/ 2147483647 h 762"/>
                <a:gd name="T68" fmla="*/ 2147483647 w 5216"/>
                <a:gd name="T69" fmla="*/ 2147483647 h 762"/>
                <a:gd name="T70" fmla="*/ 2147483647 w 5216"/>
                <a:gd name="T71" fmla="*/ 2147483647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 name="Freeform 22"/>
            <p:cNvSpPr>
              <a:spLocks/>
            </p:cNvSpPr>
            <p:nvPr/>
          </p:nvSpPr>
          <p:spPr bwMode="hidden">
            <a:xfrm>
              <a:off x="3175" y="4335463"/>
              <a:ext cx="8166100" cy="1101725"/>
            </a:xfrm>
            <a:custGeom>
              <a:avLst/>
              <a:gdLst>
                <a:gd name="T0" fmla="*/ 0 w 5144"/>
                <a:gd name="T1" fmla="*/ 2147483647 h 694"/>
                <a:gd name="T2" fmla="*/ 0 w 5144"/>
                <a:gd name="T3" fmla="*/ 2147483647 h 694"/>
                <a:gd name="T4" fmla="*/ 2147483647 w 5144"/>
                <a:gd name="T5" fmla="*/ 2147483647 h 694"/>
                <a:gd name="T6" fmla="*/ 2147483647 w 5144"/>
                <a:gd name="T7" fmla="*/ 2147483647 h 694"/>
                <a:gd name="T8" fmla="*/ 2147483647 w 5144"/>
                <a:gd name="T9" fmla="*/ 2147483647 h 694"/>
                <a:gd name="T10" fmla="*/ 2147483647 w 5144"/>
                <a:gd name="T11" fmla="*/ 2147483647 h 694"/>
                <a:gd name="T12" fmla="*/ 2147483647 w 5144"/>
                <a:gd name="T13" fmla="*/ 2147483647 h 694"/>
                <a:gd name="T14" fmla="*/ 2147483647 w 5144"/>
                <a:gd name="T15" fmla="*/ 2147483647 h 694"/>
                <a:gd name="T16" fmla="*/ 2147483647 w 5144"/>
                <a:gd name="T17" fmla="*/ 2147483647 h 694"/>
                <a:gd name="T18" fmla="*/ 2147483647 w 5144"/>
                <a:gd name="T19" fmla="*/ 2147483647 h 694"/>
                <a:gd name="T20" fmla="*/ 2147483647 w 5144"/>
                <a:gd name="T21" fmla="*/ 2147483647 h 694"/>
                <a:gd name="T22" fmla="*/ 2147483647 w 5144"/>
                <a:gd name="T23" fmla="*/ 2147483647 h 694"/>
                <a:gd name="T24" fmla="*/ 2147483647 w 5144"/>
                <a:gd name="T25" fmla="*/ 0 h 694"/>
                <a:gd name="T26" fmla="*/ 2147483647 w 5144"/>
                <a:gd name="T27" fmla="*/ 2147483647 h 694"/>
                <a:gd name="T28" fmla="*/ 2147483647 w 5144"/>
                <a:gd name="T29" fmla="*/ 2147483647 h 694"/>
                <a:gd name="T30" fmla="*/ 2147483647 w 5144"/>
                <a:gd name="T31" fmla="*/ 2147483647 h 694"/>
                <a:gd name="T32" fmla="*/ 2147483647 w 5144"/>
                <a:gd name="T33" fmla="*/ 2147483647 h 694"/>
                <a:gd name="T34" fmla="*/ 2147483647 w 5144"/>
                <a:gd name="T35" fmla="*/ 2147483647 h 694"/>
                <a:gd name="T36" fmla="*/ 2147483647 w 5144"/>
                <a:gd name="T37" fmla="*/ 2147483647 h 694"/>
                <a:gd name="T38" fmla="*/ 2147483647 w 5144"/>
                <a:gd name="T39" fmla="*/ 2147483647 h 694"/>
                <a:gd name="T40" fmla="*/ 2147483647 w 5144"/>
                <a:gd name="T41" fmla="*/ 2147483647 h 694"/>
                <a:gd name="T42" fmla="*/ 2147483647 w 5144"/>
                <a:gd name="T43" fmla="*/ 2147483647 h 694"/>
                <a:gd name="T44" fmla="*/ 2147483647 w 5144"/>
                <a:gd name="T45" fmla="*/ 2147483647 h 694"/>
                <a:gd name="T46" fmla="*/ 2147483647 w 5144"/>
                <a:gd name="T47" fmla="*/ 2147483647 h 694"/>
                <a:gd name="T48" fmla="*/ 2147483647 w 5144"/>
                <a:gd name="T49" fmla="*/ 2147483647 h 694"/>
                <a:gd name="T50" fmla="*/ 2147483647 w 5144"/>
                <a:gd name="T51" fmla="*/ 2147483647 h 694"/>
                <a:gd name="T52" fmla="*/ 2147483647 w 5144"/>
                <a:gd name="T53" fmla="*/ 2147483647 h 694"/>
                <a:gd name="T54" fmla="*/ 2147483647 w 5144"/>
                <a:gd name="T55" fmla="*/ 2147483647 h 694"/>
                <a:gd name="T56" fmla="*/ 2147483647 w 5144"/>
                <a:gd name="T57" fmla="*/ 2147483647 h 694"/>
                <a:gd name="T58" fmla="*/ 2147483647 w 5144"/>
                <a:gd name="T59" fmla="*/ 2147483647 h 694"/>
                <a:gd name="T60" fmla="*/ 2147483647 w 5144"/>
                <a:gd name="T61" fmla="*/ 2147483647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10" name="Freeform 26"/>
            <p:cNvSpPr>
              <a:spLocks/>
            </p:cNvSpPr>
            <p:nvPr/>
          </p:nvSpPr>
          <p:spPr bwMode="hidden">
            <a:xfrm>
              <a:off x="4156075" y="4316413"/>
              <a:ext cx="4940300" cy="927100"/>
            </a:xfrm>
            <a:custGeom>
              <a:avLst/>
              <a:gdLst>
                <a:gd name="T0" fmla="*/ 0 w 3112"/>
                <a:gd name="T1" fmla="*/ 2147483647 h 584"/>
                <a:gd name="T2" fmla="*/ 0 w 3112"/>
                <a:gd name="T3" fmla="*/ 2147483647 h 584"/>
                <a:gd name="T4" fmla="*/ 2147483647 w 3112"/>
                <a:gd name="T5" fmla="*/ 2147483647 h 584"/>
                <a:gd name="T6" fmla="*/ 2147483647 w 3112"/>
                <a:gd name="T7" fmla="*/ 2147483647 h 584"/>
                <a:gd name="T8" fmla="*/ 2147483647 w 3112"/>
                <a:gd name="T9" fmla="*/ 2147483647 h 584"/>
                <a:gd name="T10" fmla="*/ 2147483647 w 3112"/>
                <a:gd name="T11" fmla="*/ 2147483647 h 584"/>
                <a:gd name="T12" fmla="*/ 2147483647 w 3112"/>
                <a:gd name="T13" fmla="*/ 2147483647 h 584"/>
                <a:gd name="T14" fmla="*/ 2147483647 w 3112"/>
                <a:gd name="T15" fmla="*/ 2147483647 h 584"/>
                <a:gd name="T16" fmla="*/ 2147483647 w 3112"/>
                <a:gd name="T17" fmla="*/ 2147483647 h 584"/>
                <a:gd name="T18" fmla="*/ 2147483647 w 3112"/>
                <a:gd name="T19" fmla="*/ 2147483647 h 584"/>
                <a:gd name="T20" fmla="*/ 2147483647 w 3112"/>
                <a:gd name="T21" fmla="*/ 2147483647 h 584"/>
                <a:gd name="T22" fmla="*/ 2147483647 w 3112"/>
                <a:gd name="T23" fmla="*/ 2147483647 h 584"/>
                <a:gd name="T24" fmla="*/ 2147483647 w 3112"/>
                <a:gd name="T25" fmla="*/ 2147483647 h 584"/>
                <a:gd name="T26" fmla="*/ 2147483647 w 3112"/>
                <a:gd name="T27" fmla="*/ 2147483647 h 584"/>
                <a:gd name="T28" fmla="*/ 2147483647 w 3112"/>
                <a:gd name="T29" fmla="*/ 2147483647 h 584"/>
                <a:gd name="T30" fmla="*/ 2147483647 w 3112"/>
                <a:gd name="T31" fmla="*/ 2147483647 h 584"/>
                <a:gd name="T32" fmla="*/ 2147483647 w 3112"/>
                <a:gd name="T33" fmla="*/ 2147483647 h 584"/>
                <a:gd name="T34" fmla="*/ 2147483647 w 3112"/>
                <a:gd name="T35" fmla="*/ 2147483647 h 584"/>
                <a:gd name="T36" fmla="*/ 2147483647 w 3112"/>
                <a:gd name="T37" fmla="*/ 2147483647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useBgFill="1">
          <p:nvSpPr>
            <p:cNvPr id="11" name="Freeform 25"/>
            <p:cNvSpPr>
              <a:spLocks/>
            </p:cNvSpPr>
            <p:nvPr/>
          </p:nvSpPr>
          <p:spPr bwMode="hidden">
            <a:xfrm>
              <a:off x="-3905250" y="4294188"/>
              <a:ext cx="13011150" cy="1892300"/>
            </a:xfrm>
            <a:custGeom>
              <a:avLst/>
              <a:gdLst>
                <a:gd name="T0" fmla="*/ 2147483647 w 8196"/>
                <a:gd name="T1" fmla="*/ 2147483647 h 1192"/>
                <a:gd name="T2" fmla="*/ 2147483647 w 8196"/>
                <a:gd name="T3" fmla="*/ 2147483647 h 1192"/>
                <a:gd name="T4" fmla="*/ 2147483647 w 8196"/>
                <a:gd name="T5" fmla="*/ 2147483647 h 1192"/>
                <a:gd name="T6" fmla="*/ 2147483647 w 8196"/>
                <a:gd name="T7" fmla="*/ 2147483647 h 1192"/>
                <a:gd name="T8" fmla="*/ 2147483647 w 8196"/>
                <a:gd name="T9" fmla="*/ 2147483647 h 1192"/>
                <a:gd name="T10" fmla="*/ 2147483647 w 8196"/>
                <a:gd name="T11" fmla="*/ 2147483647 h 1192"/>
                <a:gd name="T12" fmla="*/ 2147483647 w 8196"/>
                <a:gd name="T13" fmla="*/ 2147483647 h 1192"/>
                <a:gd name="T14" fmla="*/ 2147483647 w 8196"/>
                <a:gd name="T15" fmla="*/ 2147483647 h 1192"/>
                <a:gd name="T16" fmla="*/ 2147483647 w 8196"/>
                <a:gd name="T17" fmla="*/ 2147483647 h 1192"/>
                <a:gd name="T18" fmla="*/ 2147483647 w 8196"/>
                <a:gd name="T19" fmla="*/ 2147483647 h 1192"/>
                <a:gd name="T20" fmla="*/ 2147483647 w 8196"/>
                <a:gd name="T21" fmla="*/ 2147483647 h 1192"/>
                <a:gd name="T22" fmla="*/ 2147483647 w 8196"/>
                <a:gd name="T23" fmla="*/ 2147483647 h 1192"/>
                <a:gd name="T24" fmla="*/ 2147483647 w 8196"/>
                <a:gd name="T25" fmla="*/ 2147483647 h 1192"/>
                <a:gd name="T26" fmla="*/ 2147483647 w 8196"/>
                <a:gd name="T27" fmla="*/ 2147483647 h 1192"/>
                <a:gd name="T28" fmla="*/ 2147483647 w 8196"/>
                <a:gd name="T29" fmla="*/ 2147483647 h 1192"/>
                <a:gd name="T30" fmla="*/ 2147483647 w 8196"/>
                <a:gd name="T31" fmla="*/ 2147483647 h 1192"/>
                <a:gd name="T32" fmla="*/ 2147483647 w 8196"/>
                <a:gd name="T33" fmla="*/ 2147483647 h 1192"/>
                <a:gd name="T34" fmla="*/ 2147483647 w 8196"/>
                <a:gd name="T35" fmla="*/ 2147483647 h 1192"/>
                <a:gd name="T36" fmla="*/ 2147483647 w 8196"/>
                <a:gd name="T37" fmla="*/ 2147483647 h 1192"/>
                <a:gd name="T38" fmla="*/ 2147483647 w 8196"/>
                <a:gd name="T39" fmla="*/ 2147483647 h 1192"/>
                <a:gd name="T40" fmla="*/ 2147483647 w 8196"/>
                <a:gd name="T41" fmla="*/ 2147483647 h 1192"/>
                <a:gd name="T42" fmla="*/ 2147483647 w 8196"/>
                <a:gd name="T43" fmla="*/ 2147483647 h 1192"/>
                <a:gd name="T44" fmla="*/ 2147483647 w 8196"/>
                <a:gd name="T45" fmla="*/ 0 h 1192"/>
                <a:gd name="T46" fmla="*/ 2147483647 w 8196"/>
                <a:gd name="T47" fmla="*/ 2147483647 h 1192"/>
                <a:gd name="T48" fmla="*/ 2147483647 w 8196"/>
                <a:gd name="T49" fmla="*/ 2147483647 h 1192"/>
                <a:gd name="T50" fmla="*/ 2147483647 w 8196"/>
                <a:gd name="T51" fmla="*/ 2147483647 h 1192"/>
                <a:gd name="T52" fmla="*/ 2147483647 w 8196"/>
                <a:gd name="T53" fmla="*/ 2147483647 h 1192"/>
                <a:gd name="T54" fmla="*/ 2147483647 w 8196"/>
                <a:gd name="T55" fmla="*/ 2147483647 h 1192"/>
                <a:gd name="T56" fmla="*/ 2147483647 w 8196"/>
                <a:gd name="T57" fmla="*/ 2147483647 h 1192"/>
                <a:gd name="T58" fmla="*/ 2147483647 w 8196"/>
                <a:gd name="T59" fmla="*/ 2147483647 h 1192"/>
                <a:gd name="T60" fmla="*/ 2147483647 w 8196"/>
                <a:gd name="T61" fmla="*/ 2147483647 h 1192"/>
                <a:gd name="T62" fmla="*/ 0 w 8196"/>
                <a:gd name="T63" fmla="*/ 2147483647 h 1192"/>
                <a:gd name="T64" fmla="*/ 2147483647 w 8196"/>
                <a:gd name="T65" fmla="*/ 2147483647 h 1192"/>
                <a:gd name="T66" fmla="*/ 2147483647 w 8196"/>
                <a:gd name="T67" fmla="*/ 2147483647 h 1192"/>
                <a:gd name="T68" fmla="*/ 2147483647 w 8196"/>
                <a:gd name="T69" fmla="*/ 2147483647 h 1192"/>
                <a:gd name="T70" fmla="*/ 2147483647 w 8196"/>
                <a:gd name="T71" fmla="*/ 2147483647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4" name="Text Placeholder 3"/>
          <p:cNvSpPr>
            <a:spLocks noGrp="1"/>
          </p:cNvSpPr>
          <p:nvPr>
            <p:ph type="body" sz="half" idx="2"/>
          </p:nvPr>
        </p:nvSpPr>
        <p:spPr>
          <a:xfrm>
            <a:off x="914400" y="3581400"/>
            <a:ext cx="3352800" cy="1905001"/>
          </a:xfrm>
        </p:spPr>
        <p:txBody>
          <a:bodyPr>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altLang="ja-JP"/>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12" name="Date Placeholder 4"/>
          <p:cNvSpPr>
            <a:spLocks noGrp="1"/>
          </p:cNvSpPr>
          <p:nvPr>
            <p:ph type="dt" sz="half" idx="10"/>
          </p:nvPr>
        </p:nvSpPr>
        <p:spPr/>
        <p:txBody>
          <a:bodyPr/>
          <a:lstStyle>
            <a:lvl1pPr>
              <a:defRPr/>
            </a:lvl1pPr>
          </a:lstStyle>
          <a:p>
            <a:pPr>
              <a:defRPr/>
            </a:pPr>
            <a:fld id="{4F3C1FD3-94C5-40E7-A548-A5EDAFA04F7A}" type="datetimeFigureOut">
              <a:rPr lang="ja-JP" altLang="en-US"/>
              <a:pPr>
                <a:defRPr/>
              </a:pPr>
              <a:t>2021/3/24</a:t>
            </a:fld>
            <a:endParaRPr lang="ja-JP" altLang="en-US"/>
          </a:p>
        </p:txBody>
      </p:sp>
      <p:sp>
        <p:nvSpPr>
          <p:cNvPr id="13" name="Footer Placeholder 5"/>
          <p:cNvSpPr>
            <a:spLocks noGrp="1"/>
          </p:cNvSpPr>
          <p:nvPr>
            <p:ph type="ftr" sz="quarter" idx="11"/>
          </p:nvPr>
        </p:nvSpPr>
        <p:spPr/>
        <p:txBody>
          <a:bodyPr/>
          <a:lstStyle>
            <a:lvl1pPr>
              <a:defRPr/>
            </a:lvl1pPr>
          </a:lstStyle>
          <a:p>
            <a:pPr>
              <a:defRPr/>
            </a:pPr>
            <a:endParaRPr lang="ja-JP" altLang="en-US"/>
          </a:p>
        </p:txBody>
      </p:sp>
      <p:sp>
        <p:nvSpPr>
          <p:cNvPr id="14" name="Slide Number Placeholder 6"/>
          <p:cNvSpPr>
            <a:spLocks noGrp="1"/>
          </p:cNvSpPr>
          <p:nvPr>
            <p:ph type="sldNum" sz="quarter" idx="12"/>
          </p:nvPr>
        </p:nvSpPr>
        <p:spPr/>
        <p:txBody>
          <a:bodyPr/>
          <a:lstStyle>
            <a:lvl1pPr>
              <a:defRPr/>
            </a:lvl1pPr>
          </a:lstStyle>
          <a:p>
            <a:pPr>
              <a:defRPr/>
            </a:pPr>
            <a:fld id="{21D87AB3-A846-4998-8E8A-5CEA00D90C74}" type="slidenum">
              <a:rPr lang="ja-JP" altLang="en-US"/>
              <a:pPr>
                <a:defRPr/>
              </a:pPr>
              <a:t>‹#›</a:t>
            </a:fld>
            <a:endParaRPr lang="ja-JP" altLang="en-US"/>
          </a:p>
        </p:txBody>
      </p:sp>
    </p:spTree>
    <p:extLst>
      <p:ext uri="{BB962C8B-B14F-4D97-AF65-F5344CB8AC3E}">
        <p14:creationId xmlns:p14="http://schemas.microsoft.com/office/powerpoint/2010/main" val="3135926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ounded Rectangle 4"/>
          <p:cNvSpPr/>
          <p:nvPr/>
        </p:nvSpPr>
        <p:spPr>
          <a:xfrm>
            <a:off x="228600" y="228600"/>
            <a:ext cx="8696325"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6" name="Group 15"/>
          <p:cNvGrpSpPr>
            <a:grpSpLocks noChangeAspect="1"/>
          </p:cNvGrpSpPr>
          <p:nvPr/>
        </p:nvGrpSpPr>
        <p:grpSpPr bwMode="auto">
          <a:xfrm>
            <a:off x="211138" y="5354638"/>
            <a:ext cx="8723312" cy="1330325"/>
            <a:chOff x="-3905250" y="4294188"/>
            <a:chExt cx="13011150" cy="1892300"/>
          </a:xfrm>
        </p:grpSpPr>
        <p:sp>
          <p:nvSpPr>
            <p:cNvPr id="7" name="Freeform 14"/>
            <p:cNvSpPr>
              <a:spLocks/>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2147483647 h 640"/>
                <a:gd name="T6" fmla="*/ 2147483647 w 2706"/>
                <a:gd name="T7" fmla="*/ 2147483647 h 640"/>
                <a:gd name="T8" fmla="*/ 2147483647 w 2706"/>
                <a:gd name="T9" fmla="*/ 2147483647 h 640"/>
                <a:gd name="T10" fmla="*/ 2147483647 w 2706"/>
                <a:gd name="T11" fmla="*/ 2147483647 h 640"/>
                <a:gd name="T12" fmla="*/ 2147483647 w 2706"/>
                <a:gd name="T13" fmla="*/ 2147483647 h 640"/>
                <a:gd name="T14" fmla="*/ 2147483647 w 2706"/>
                <a:gd name="T15" fmla="*/ 2147483647 h 640"/>
                <a:gd name="T16" fmla="*/ 2147483647 w 2706"/>
                <a:gd name="T17" fmla="*/ 2147483647 h 640"/>
                <a:gd name="T18" fmla="*/ 2147483647 w 2706"/>
                <a:gd name="T19" fmla="*/ 2147483647 h 640"/>
                <a:gd name="T20" fmla="*/ 2147483647 w 2706"/>
                <a:gd name="T21" fmla="*/ 2147483647 h 640"/>
                <a:gd name="T22" fmla="*/ 2147483647 w 2706"/>
                <a:gd name="T23" fmla="*/ 2147483647 h 640"/>
                <a:gd name="T24" fmla="*/ 2147483647 w 2706"/>
                <a:gd name="T25" fmla="*/ 2147483647 h 640"/>
                <a:gd name="T26" fmla="*/ 2147483647 w 2706"/>
                <a:gd name="T27" fmla="*/ 2147483647 h 640"/>
                <a:gd name="T28" fmla="*/ 2147483647 w 2706"/>
                <a:gd name="T29" fmla="*/ 2147483647 h 640"/>
                <a:gd name="T30" fmla="*/ 2147483647 w 2706"/>
                <a:gd name="T31" fmla="*/ 2147483647 h 640"/>
                <a:gd name="T32" fmla="*/ 2147483647 w 2706"/>
                <a:gd name="T33" fmla="*/ 2147483647 h 640"/>
                <a:gd name="T34" fmla="*/ 2147483647 w 2706"/>
                <a:gd name="T35" fmla="*/ 2147483647 h 640"/>
                <a:gd name="T36" fmla="*/ 0 w 2706"/>
                <a:gd name="T37" fmla="*/ 2147483647 h 640"/>
                <a:gd name="T38" fmla="*/ 0 w 2706"/>
                <a:gd name="T39" fmla="*/ 2147483647 h 640"/>
                <a:gd name="T40" fmla="*/ 2147483647 w 2706"/>
                <a:gd name="T41" fmla="*/ 2147483647 h 640"/>
                <a:gd name="T42" fmla="*/ 2147483647 w 2706"/>
                <a:gd name="T43" fmla="*/ 2147483647 h 640"/>
                <a:gd name="T44" fmla="*/ 2147483647 w 2706"/>
                <a:gd name="T45" fmla="*/ 2147483647 h 640"/>
                <a:gd name="T46" fmla="*/ 2147483647 w 2706"/>
                <a:gd name="T47" fmla="*/ 2147483647 h 640"/>
                <a:gd name="T48" fmla="*/ 2147483647 w 2706"/>
                <a:gd name="T49" fmla="*/ 2147483647 h 640"/>
                <a:gd name="T50" fmla="*/ 2147483647 w 2706"/>
                <a:gd name="T51" fmla="*/ 2147483647 h 640"/>
                <a:gd name="T52" fmla="*/ 2147483647 w 2706"/>
                <a:gd name="T53" fmla="*/ 2147483647 h 640"/>
                <a:gd name="T54" fmla="*/ 2147483647 w 2706"/>
                <a:gd name="T55" fmla="*/ 2147483647 h 640"/>
                <a:gd name="T56" fmla="*/ 2147483647 w 2706"/>
                <a:gd name="T57" fmla="*/ 2147483647 h 640"/>
                <a:gd name="T58" fmla="*/ 2147483647 w 2706"/>
                <a:gd name="T59" fmla="*/ 2147483647 h 640"/>
                <a:gd name="T60" fmla="*/ 2147483647 w 2706"/>
                <a:gd name="T61" fmla="*/ 2147483647 h 640"/>
                <a:gd name="T62" fmla="*/ 2147483647 w 2706"/>
                <a:gd name="T63" fmla="*/ 2147483647 h 640"/>
                <a:gd name="T64" fmla="*/ 2147483647 w 2706"/>
                <a:gd name="T65" fmla="*/ 2147483647 h 640"/>
                <a:gd name="T66" fmla="*/ 2147483647 w 2706"/>
                <a:gd name="T67" fmla="*/ 2147483647 h 640"/>
                <a:gd name="T68" fmla="*/ 2147483647 w 2706"/>
                <a:gd name="T69" fmla="*/ 2147483647 h 640"/>
                <a:gd name="T70" fmla="*/ 2147483647 w 2706"/>
                <a:gd name="T71" fmla="*/ 2147483647 h 640"/>
                <a:gd name="T72" fmla="*/ 2147483647 w 2706"/>
                <a:gd name="T73" fmla="*/ 2147483647 h 640"/>
                <a:gd name="T74" fmla="*/ 2147483647 w 2706"/>
                <a:gd name="T75" fmla="*/ 2147483647 h 640"/>
                <a:gd name="T76" fmla="*/ 2147483647 w 2706"/>
                <a:gd name="T77" fmla="*/ 2147483647 h 640"/>
                <a:gd name="T78" fmla="*/ 2147483647 w 2706"/>
                <a:gd name="T79" fmla="*/ 2147483647 h 640"/>
                <a:gd name="T80" fmla="*/ 2147483647 w 2706"/>
                <a:gd name="T81" fmla="*/ 2147483647 h 640"/>
                <a:gd name="T82" fmla="*/ 2147483647 w 2706"/>
                <a:gd name="T83" fmla="*/ 2147483647 h 640"/>
                <a:gd name="T84" fmla="*/ 2147483647 w 2706"/>
                <a:gd name="T85" fmla="*/ 2147483647 h 640"/>
                <a:gd name="T86" fmla="*/ 2147483647 w 2706"/>
                <a:gd name="T87" fmla="*/ 2147483647 h 640"/>
                <a:gd name="T88" fmla="*/ 2147483647 w 2706"/>
                <a:gd name="T89" fmla="*/ 2147483647 h 640"/>
                <a:gd name="T90" fmla="*/ 2147483647 w 2706"/>
                <a:gd name="T91" fmla="*/ 2147483647 h 640"/>
                <a:gd name="T92" fmla="*/ 2147483647 w 2706"/>
                <a:gd name="T93" fmla="*/ 2147483647 h 640"/>
                <a:gd name="T94" fmla="*/ 2147483647 w 2706"/>
                <a:gd name="T95" fmla="*/ 2147483647 h 640"/>
                <a:gd name="T96" fmla="*/ 2147483647 w 2706"/>
                <a:gd name="T97" fmla="*/ 2147483647 h 640"/>
                <a:gd name="T98" fmla="*/ 2147483647 w 2706"/>
                <a:gd name="T99" fmla="*/ 2147483647 h 640"/>
                <a:gd name="T100" fmla="*/ 2147483647 w 2706"/>
                <a:gd name="T101" fmla="*/ 2147483647 h 640"/>
                <a:gd name="T102" fmla="*/ 2147483647 w 2706"/>
                <a:gd name="T103" fmla="*/ 2147483647 h 640"/>
                <a:gd name="T104" fmla="*/ 2147483647 w 2706"/>
                <a:gd name="T105" fmla="*/ 2147483647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 name="Freeform 18"/>
            <p:cNvSpPr>
              <a:spLocks/>
            </p:cNvSpPr>
            <p:nvPr/>
          </p:nvSpPr>
          <p:spPr bwMode="hidden">
            <a:xfrm>
              <a:off x="-309563" y="4318000"/>
              <a:ext cx="8280401" cy="1209675"/>
            </a:xfrm>
            <a:custGeom>
              <a:avLst/>
              <a:gdLst>
                <a:gd name="T0" fmla="*/ 2147483647 w 5216"/>
                <a:gd name="T1" fmla="*/ 2147483647 h 762"/>
                <a:gd name="T2" fmla="*/ 2147483647 w 5216"/>
                <a:gd name="T3" fmla="*/ 2147483647 h 762"/>
                <a:gd name="T4" fmla="*/ 2147483647 w 5216"/>
                <a:gd name="T5" fmla="*/ 2147483647 h 762"/>
                <a:gd name="T6" fmla="*/ 2147483647 w 5216"/>
                <a:gd name="T7" fmla="*/ 2147483647 h 762"/>
                <a:gd name="T8" fmla="*/ 2147483647 w 5216"/>
                <a:gd name="T9" fmla="*/ 2147483647 h 762"/>
                <a:gd name="T10" fmla="*/ 2147483647 w 5216"/>
                <a:gd name="T11" fmla="*/ 2147483647 h 762"/>
                <a:gd name="T12" fmla="*/ 2147483647 w 5216"/>
                <a:gd name="T13" fmla="*/ 2147483647 h 762"/>
                <a:gd name="T14" fmla="*/ 2147483647 w 5216"/>
                <a:gd name="T15" fmla="*/ 2147483647 h 762"/>
                <a:gd name="T16" fmla="*/ 2147483647 w 5216"/>
                <a:gd name="T17" fmla="*/ 2147483647 h 762"/>
                <a:gd name="T18" fmla="*/ 2147483647 w 5216"/>
                <a:gd name="T19" fmla="*/ 2147483647 h 762"/>
                <a:gd name="T20" fmla="*/ 2147483647 w 5216"/>
                <a:gd name="T21" fmla="*/ 2147483647 h 762"/>
                <a:gd name="T22" fmla="*/ 2147483647 w 5216"/>
                <a:gd name="T23" fmla="*/ 2147483647 h 762"/>
                <a:gd name="T24" fmla="*/ 2147483647 w 5216"/>
                <a:gd name="T25" fmla="*/ 2147483647 h 762"/>
                <a:gd name="T26" fmla="*/ 2147483647 w 5216"/>
                <a:gd name="T27" fmla="*/ 0 h 762"/>
                <a:gd name="T28" fmla="*/ 2147483647 w 5216"/>
                <a:gd name="T29" fmla="*/ 2147483647 h 762"/>
                <a:gd name="T30" fmla="*/ 2147483647 w 5216"/>
                <a:gd name="T31" fmla="*/ 2147483647 h 762"/>
                <a:gd name="T32" fmla="*/ 0 w 5216"/>
                <a:gd name="T33" fmla="*/ 2147483647 h 762"/>
                <a:gd name="T34" fmla="*/ 2147483647 w 5216"/>
                <a:gd name="T35" fmla="*/ 2147483647 h 762"/>
                <a:gd name="T36" fmla="*/ 2147483647 w 5216"/>
                <a:gd name="T37" fmla="*/ 2147483647 h 762"/>
                <a:gd name="T38" fmla="*/ 2147483647 w 5216"/>
                <a:gd name="T39" fmla="*/ 2147483647 h 762"/>
                <a:gd name="T40" fmla="*/ 2147483647 w 5216"/>
                <a:gd name="T41" fmla="*/ 2147483647 h 762"/>
                <a:gd name="T42" fmla="*/ 2147483647 w 5216"/>
                <a:gd name="T43" fmla="*/ 2147483647 h 762"/>
                <a:gd name="T44" fmla="*/ 2147483647 w 5216"/>
                <a:gd name="T45" fmla="*/ 2147483647 h 762"/>
                <a:gd name="T46" fmla="*/ 2147483647 w 5216"/>
                <a:gd name="T47" fmla="*/ 2147483647 h 762"/>
                <a:gd name="T48" fmla="*/ 2147483647 w 5216"/>
                <a:gd name="T49" fmla="*/ 2147483647 h 762"/>
                <a:gd name="T50" fmla="*/ 2147483647 w 5216"/>
                <a:gd name="T51" fmla="*/ 2147483647 h 762"/>
                <a:gd name="T52" fmla="*/ 2147483647 w 5216"/>
                <a:gd name="T53" fmla="*/ 2147483647 h 762"/>
                <a:gd name="T54" fmla="*/ 2147483647 w 5216"/>
                <a:gd name="T55" fmla="*/ 2147483647 h 762"/>
                <a:gd name="T56" fmla="*/ 2147483647 w 5216"/>
                <a:gd name="T57" fmla="*/ 2147483647 h 762"/>
                <a:gd name="T58" fmla="*/ 2147483647 w 5216"/>
                <a:gd name="T59" fmla="*/ 2147483647 h 762"/>
                <a:gd name="T60" fmla="*/ 2147483647 w 5216"/>
                <a:gd name="T61" fmla="*/ 2147483647 h 762"/>
                <a:gd name="T62" fmla="*/ 2147483647 w 5216"/>
                <a:gd name="T63" fmla="*/ 2147483647 h 762"/>
                <a:gd name="T64" fmla="*/ 2147483647 w 5216"/>
                <a:gd name="T65" fmla="*/ 2147483647 h 762"/>
                <a:gd name="T66" fmla="*/ 2147483647 w 5216"/>
                <a:gd name="T67" fmla="*/ 2147483647 h 762"/>
                <a:gd name="T68" fmla="*/ 2147483647 w 5216"/>
                <a:gd name="T69" fmla="*/ 2147483647 h 762"/>
                <a:gd name="T70" fmla="*/ 2147483647 w 5216"/>
                <a:gd name="T71" fmla="*/ 2147483647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 name="Freeform 22"/>
            <p:cNvSpPr>
              <a:spLocks/>
            </p:cNvSpPr>
            <p:nvPr/>
          </p:nvSpPr>
          <p:spPr bwMode="hidden">
            <a:xfrm>
              <a:off x="3175" y="4335463"/>
              <a:ext cx="8166100" cy="1101725"/>
            </a:xfrm>
            <a:custGeom>
              <a:avLst/>
              <a:gdLst>
                <a:gd name="T0" fmla="*/ 0 w 5144"/>
                <a:gd name="T1" fmla="*/ 2147483647 h 694"/>
                <a:gd name="T2" fmla="*/ 0 w 5144"/>
                <a:gd name="T3" fmla="*/ 2147483647 h 694"/>
                <a:gd name="T4" fmla="*/ 2147483647 w 5144"/>
                <a:gd name="T5" fmla="*/ 2147483647 h 694"/>
                <a:gd name="T6" fmla="*/ 2147483647 w 5144"/>
                <a:gd name="T7" fmla="*/ 2147483647 h 694"/>
                <a:gd name="T8" fmla="*/ 2147483647 w 5144"/>
                <a:gd name="T9" fmla="*/ 2147483647 h 694"/>
                <a:gd name="T10" fmla="*/ 2147483647 w 5144"/>
                <a:gd name="T11" fmla="*/ 2147483647 h 694"/>
                <a:gd name="T12" fmla="*/ 2147483647 w 5144"/>
                <a:gd name="T13" fmla="*/ 2147483647 h 694"/>
                <a:gd name="T14" fmla="*/ 2147483647 w 5144"/>
                <a:gd name="T15" fmla="*/ 2147483647 h 694"/>
                <a:gd name="T16" fmla="*/ 2147483647 w 5144"/>
                <a:gd name="T17" fmla="*/ 2147483647 h 694"/>
                <a:gd name="T18" fmla="*/ 2147483647 w 5144"/>
                <a:gd name="T19" fmla="*/ 2147483647 h 694"/>
                <a:gd name="T20" fmla="*/ 2147483647 w 5144"/>
                <a:gd name="T21" fmla="*/ 2147483647 h 694"/>
                <a:gd name="T22" fmla="*/ 2147483647 w 5144"/>
                <a:gd name="T23" fmla="*/ 2147483647 h 694"/>
                <a:gd name="T24" fmla="*/ 2147483647 w 5144"/>
                <a:gd name="T25" fmla="*/ 0 h 694"/>
                <a:gd name="T26" fmla="*/ 2147483647 w 5144"/>
                <a:gd name="T27" fmla="*/ 2147483647 h 694"/>
                <a:gd name="T28" fmla="*/ 2147483647 w 5144"/>
                <a:gd name="T29" fmla="*/ 2147483647 h 694"/>
                <a:gd name="T30" fmla="*/ 2147483647 w 5144"/>
                <a:gd name="T31" fmla="*/ 2147483647 h 694"/>
                <a:gd name="T32" fmla="*/ 2147483647 w 5144"/>
                <a:gd name="T33" fmla="*/ 2147483647 h 694"/>
                <a:gd name="T34" fmla="*/ 2147483647 w 5144"/>
                <a:gd name="T35" fmla="*/ 2147483647 h 694"/>
                <a:gd name="T36" fmla="*/ 2147483647 w 5144"/>
                <a:gd name="T37" fmla="*/ 2147483647 h 694"/>
                <a:gd name="T38" fmla="*/ 2147483647 w 5144"/>
                <a:gd name="T39" fmla="*/ 2147483647 h 694"/>
                <a:gd name="T40" fmla="*/ 2147483647 w 5144"/>
                <a:gd name="T41" fmla="*/ 2147483647 h 694"/>
                <a:gd name="T42" fmla="*/ 2147483647 w 5144"/>
                <a:gd name="T43" fmla="*/ 2147483647 h 694"/>
                <a:gd name="T44" fmla="*/ 2147483647 w 5144"/>
                <a:gd name="T45" fmla="*/ 2147483647 h 694"/>
                <a:gd name="T46" fmla="*/ 2147483647 w 5144"/>
                <a:gd name="T47" fmla="*/ 2147483647 h 694"/>
                <a:gd name="T48" fmla="*/ 2147483647 w 5144"/>
                <a:gd name="T49" fmla="*/ 2147483647 h 694"/>
                <a:gd name="T50" fmla="*/ 2147483647 w 5144"/>
                <a:gd name="T51" fmla="*/ 2147483647 h 694"/>
                <a:gd name="T52" fmla="*/ 2147483647 w 5144"/>
                <a:gd name="T53" fmla="*/ 2147483647 h 694"/>
                <a:gd name="T54" fmla="*/ 2147483647 w 5144"/>
                <a:gd name="T55" fmla="*/ 2147483647 h 694"/>
                <a:gd name="T56" fmla="*/ 2147483647 w 5144"/>
                <a:gd name="T57" fmla="*/ 2147483647 h 694"/>
                <a:gd name="T58" fmla="*/ 2147483647 w 5144"/>
                <a:gd name="T59" fmla="*/ 2147483647 h 694"/>
                <a:gd name="T60" fmla="*/ 2147483647 w 5144"/>
                <a:gd name="T61" fmla="*/ 2147483647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10" name="Freeform 26"/>
            <p:cNvSpPr>
              <a:spLocks/>
            </p:cNvSpPr>
            <p:nvPr/>
          </p:nvSpPr>
          <p:spPr bwMode="hidden">
            <a:xfrm>
              <a:off x="4156075" y="4316413"/>
              <a:ext cx="4940300" cy="927100"/>
            </a:xfrm>
            <a:custGeom>
              <a:avLst/>
              <a:gdLst>
                <a:gd name="T0" fmla="*/ 0 w 3112"/>
                <a:gd name="T1" fmla="*/ 2147483647 h 584"/>
                <a:gd name="T2" fmla="*/ 0 w 3112"/>
                <a:gd name="T3" fmla="*/ 2147483647 h 584"/>
                <a:gd name="T4" fmla="*/ 2147483647 w 3112"/>
                <a:gd name="T5" fmla="*/ 2147483647 h 584"/>
                <a:gd name="T6" fmla="*/ 2147483647 w 3112"/>
                <a:gd name="T7" fmla="*/ 2147483647 h 584"/>
                <a:gd name="T8" fmla="*/ 2147483647 w 3112"/>
                <a:gd name="T9" fmla="*/ 2147483647 h 584"/>
                <a:gd name="T10" fmla="*/ 2147483647 w 3112"/>
                <a:gd name="T11" fmla="*/ 2147483647 h 584"/>
                <a:gd name="T12" fmla="*/ 2147483647 w 3112"/>
                <a:gd name="T13" fmla="*/ 2147483647 h 584"/>
                <a:gd name="T14" fmla="*/ 2147483647 w 3112"/>
                <a:gd name="T15" fmla="*/ 2147483647 h 584"/>
                <a:gd name="T16" fmla="*/ 2147483647 w 3112"/>
                <a:gd name="T17" fmla="*/ 2147483647 h 584"/>
                <a:gd name="T18" fmla="*/ 2147483647 w 3112"/>
                <a:gd name="T19" fmla="*/ 2147483647 h 584"/>
                <a:gd name="T20" fmla="*/ 2147483647 w 3112"/>
                <a:gd name="T21" fmla="*/ 2147483647 h 584"/>
                <a:gd name="T22" fmla="*/ 2147483647 w 3112"/>
                <a:gd name="T23" fmla="*/ 2147483647 h 584"/>
                <a:gd name="T24" fmla="*/ 2147483647 w 3112"/>
                <a:gd name="T25" fmla="*/ 2147483647 h 584"/>
                <a:gd name="T26" fmla="*/ 2147483647 w 3112"/>
                <a:gd name="T27" fmla="*/ 2147483647 h 584"/>
                <a:gd name="T28" fmla="*/ 2147483647 w 3112"/>
                <a:gd name="T29" fmla="*/ 2147483647 h 584"/>
                <a:gd name="T30" fmla="*/ 2147483647 w 3112"/>
                <a:gd name="T31" fmla="*/ 2147483647 h 584"/>
                <a:gd name="T32" fmla="*/ 2147483647 w 3112"/>
                <a:gd name="T33" fmla="*/ 2147483647 h 584"/>
                <a:gd name="T34" fmla="*/ 2147483647 w 3112"/>
                <a:gd name="T35" fmla="*/ 2147483647 h 584"/>
                <a:gd name="T36" fmla="*/ 2147483647 w 3112"/>
                <a:gd name="T37" fmla="*/ 2147483647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useBgFill="1">
          <p:nvSpPr>
            <p:cNvPr id="11" name="Freeform 20"/>
            <p:cNvSpPr>
              <a:spLocks/>
            </p:cNvSpPr>
            <p:nvPr/>
          </p:nvSpPr>
          <p:spPr bwMode="hidden">
            <a:xfrm>
              <a:off x="-3905250" y="4294188"/>
              <a:ext cx="13011150" cy="1892300"/>
            </a:xfrm>
            <a:custGeom>
              <a:avLst/>
              <a:gdLst>
                <a:gd name="T0" fmla="*/ 2147483647 w 8196"/>
                <a:gd name="T1" fmla="*/ 2147483647 h 1192"/>
                <a:gd name="T2" fmla="*/ 2147483647 w 8196"/>
                <a:gd name="T3" fmla="*/ 2147483647 h 1192"/>
                <a:gd name="T4" fmla="*/ 2147483647 w 8196"/>
                <a:gd name="T5" fmla="*/ 2147483647 h 1192"/>
                <a:gd name="T6" fmla="*/ 2147483647 w 8196"/>
                <a:gd name="T7" fmla="*/ 2147483647 h 1192"/>
                <a:gd name="T8" fmla="*/ 2147483647 w 8196"/>
                <a:gd name="T9" fmla="*/ 2147483647 h 1192"/>
                <a:gd name="T10" fmla="*/ 2147483647 w 8196"/>
                <a:gd name="T11" fmla="*/ 2147483647 h 1192"/>
                <a:gd name="T12" fmla="*/ 2147483647 w 8196"/>
                <a:gd name="T13" fmla="*/ 2147483647 h 1192"/>
                <a:gd name="T14" fmla="*/ 2147483647 w 8196"/>
                <a:gd name="T15" fmla="*/ 2147483647 h 1192"/>
                <a:gd name="T16" fmla="*/ 2147483647 w 8196"/>
                <a:gd name="T17" fmla="*/ 2147483647 h 1192"/>
                <a:gd name="T18" fmla="*/ 2147483647 w 8196"/>
                <a:gd name="T19" fmla="*/ 2147483647 h 1192"/>
                <a:gd name="T20" fmla="*/ 2147483647 w 8196"/>
                <a:gd name="T21" fmla="*/ 2147483647 h 1192"/>
                <a:gd name="T22" fmla="*/ 2147483647 w 8196"/>
                <a:gd name="T23" fmla="*/ 2147483647 h 1192"/>
                <a:gd name="T24" fmla="*/ 2147483647 w 8196"/>
                <a:gd name="T25" fmla="*/ 2147483647 h 1192"/>
                <a:gd name="T26" fmla="*/ 2147483647 w 8196"/>
                <a:gd name="T27" fmla="*/ 2147483647 h 1192"/>
                <a:gd name="T28" fmla="*/ 2147483647 w 8196"/>
                <a:gd name="T29" fmla="*/ 2147483647 h 1192"/>
                <a:gd name="T30" fmla="*/ 2147483647 w 8196"/>
                <a:gd name="T31" fmla="*/ 2147483647 h 1192"/>
                <a:gd name="T32" fmla="*/ 2147483647 w 8196"/>
                <a:gd name="T33" fmla="*/ 2147483647 h 1192"/>
                <a:gd name="T34" fmla="*/ 2147483647 w 8196"/>
                <a:gd name="T35" fmla="*/ 2147483647 h 1192"/>
                <a:gd name="T36" fmla="*/ 2147483647 w 8196"/>
                <a:gd name="T37" fmla="*/ 2147483647 h 1192"/>
                <a:gd name="T38" fmla="*/ 2147483647 w 8196"/>
                <a:gd name="T39" fmla="*/ 2147483647 h 1192"/>
                <a:gd name="T40" fmla="*/ 2147483647 w 8196"/>
                <a:gd name="T41" fmla="*/ 2147483647 h 1192"/>
                <a:gd name="T42" fmla="*/ 2147483647 w 8196"/>
                <a:gd name="T43" fmla="*/ 2147483647 h 1192"/>
                <a:gd name="T44" fmla="*/ 2147483647 w 8196"/>
                <a:gd name="T45" fmla="*/ 0 h 1192"/>
                <a:gd name="T46" fmla="*/ 2147483647 w 8196"/>
                <a:gd name="T47" fmla="*/ 2147483647 h 1192"/>
                <a:gd name="T48" fmla="*/ 2147483647 w 8196"/>
                <a:gd name="T49" fmla="*/ 2147483647 h 1192"/>
                <a:gd name="T50" fmla="*/ 2147483647 w 8196"/>
                <a:gd name="T51" fmla="*/ 2147483647 h 1192"/>
                <a:gd name="T52" fmla="*/ 2147483647 w 8196"/>
                <a:gd name="T53" fmla="*/ 2147483647 h 1192"/>
                <a:gd name="T54" fmla="*/ 2147483647 w 8196"/>
                <a:gd name="T55" fmla="*/ 2147483647 h 1192"/>
                <a:gd name="T56" fmla="*/ 2147483647 w 8196"/>
                <a:gd name="T57" fmla="*/ 2147483647 h 1192"/>
                <a:gd name="T58" fmla="*/ 2147483647 w 8196"/>
                <a:gd name="T59" fmla="*/ 2147483647 h 1192"/>
                <a:gd name="T60" fmla="*/ 2147483647 w 8196"/>
                <a:gd name="T61" fmla="*/ 2147483647 h 1192"/>
                <a:gd name="T62" fmla="*/ 0 w 8196"/>
                <a:gd name="T63" fmla="*/ 2147483647 h 1192"/>
                <a:gd name="T64" fmla="*/ 2147483647 w 8196"/>
                <a:gd name="T65" fmla="*/ 2147483647 h 1192"/>
                <a:gd name="T66" fmla="*/ 2147483647 w 8196"/>
                <a:gd name="T67" fmla="*/ 2147483647 h 1192"/>
                <a:gd name="T68" fmla="*/ 2147483647 w 8196"/>
                <a:gd name="T69" fmla="*/ 2147483647 h 1192"/>
                <a:gd name="T70" fmla="*/ 2147483647 w 8196"/>
                <a:gd name="T71" fmla="*/ 2147483647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altLang="ja-JP"/>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rtlCol="0">
            <a:normAutofit/>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dirty="0"/>
          </a:p>
        </p:txBody>
      </p:sp>
      <p:sp>
        <p:nvSpPr>
          <p:cNvPr id="12" name="Date Placeholder 4"/>
          <p:cNvSpPr>
            <a:spLocks noGrp="1"/>
          </p:cNvSpPr>
          <p:nvPr>
            <p:ph type="dt" sz="half" idx="10"/>
          </p:nvPr>
        </p:nvSpPr>
        <p:spPr/>
        <p:txBody>
          <a:bodyPr/>
          <a:lstStyle>
            <a:lvl1pPr>
              <a:defRPr/>
            </a:lvl1pPr>
          </a:lstStyle>
          <a:p>
            <a:pPr>
              <a:defRPr/>
            </a:pPr>
            <a:fld id="{C71157F4-A8A5-47C0-8BA1-A946D27BFAB4}" type="datetimeFigureOut">
              <a:rPr lang="ja-JP" altLang="en-US"/>
              <a:pPr>
                <a:defRPr/>
              </a:pPr>
              <a:t>2021/3/24</a:t>
            </a:fld>
            <a:endParaRPr lang="ja-JP" altLang="en-US"/>
          </a:p>
        </p:txBody>
      </p:sp>
      <p:sp>
        <p:nvSpPr>
          <p:cNvPr id="13" name="Footer Placeholder 5"/>
          <p:cNvSpPr>
            <a:spLocks noGrp="1"/>
          </p:cNvSpPr>
          <p:nvPr>
            <p:ph type="ftr" sz="quarter" idx="11"/>
          </p:nvPr>
        </p:nvSpPr>
        <p:spPr/>
        <p:txBody>
          <a:bodyPr/>
          <a:lstStyle>
            <a:lvl1pPr>
              <a:defRPr/>
            </a:lvl1pPr>
          </a:lstStyle>
          <a:p>
            <a:pPr>
              <a:defRPr/>
            </a:pPr>
            <a:endParaRPr lang="ja-JP" altLang="en-US"/>
          </a:p>
        </p:txBody>
      </p:sp>
      <p:sp>
        <p:nvSpPr>
          <p:cNvPr id="14" name="Slide Number Placeholder 6"/>
          <p:cNvSpPr>
            <a:spLocks noGrp="1"/>
          </p:cNvSpPr>
          <p:nvPr>
            <p:ph type="sldNum" sz="quarter" idx="12"/>
          </p:nvPr>
        </p:nvSpPr>
        <p:spPr/>
        <p:txBody>
          <a:bodyPr/>
          <a:lstStyle>
            <a:lvl1pPr>
              <a:defRPr/>
            </a:lvl1pPr>
          </a:lstStyle>
          <a:p>
            <a:pPr>
              <a:defRPr/>
            </a:pPr>
            <a:fld id="{4174DD80-39FF-4EA6-B033-01C81A406C4C}" type="slidenum">
              <a:rPr lang="ja-JP" altLang="en-US"/>
              <a:pPr>
                <a:defRPr/>
              </a:pPr>
              <a:t>‹#›</a:t>
            </a:fld>
            <a:endParaRPr lang="ja-JP" altLang="en-US"/>
          </a:p>
        </p:txBody>
      </p:sp>
    </p:spTree>
    <p:extLst>
      <p:ext uri="{BB962C8B-B14F-4D97-AF65-F5344CB8AC3E}">
        <p14:creationId xmlns:p14="http://schemas.microsoft.com/office/powerpoint/2010/main" val="1191966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6325" cy="2468563"/>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027" name="Group 15"/>
          <p:cNvGrpSpPr>
            <a:grpSpLocks noChangeAspect="1"/>
          </p:cNvGrpSpPr>
          <p:nvPr/>
        </p:nvGrpSpPr>
        <p:grpSpPr bwMode="auto">
          <a:xfrm>
            <a:off x="211138" y="1679575"/>
            <a:ext cx="8723312" cy="1330325"/>
            <a:chOff x="-3905251" y="4294188"/>
            <a:chExt cx="13027839" cy="1892300"/>
          </a:xfrm>
        </p:grpSpPr>
        <p:sp>
          <p:nvSpPr>
            <p:cNvPr id="1033" name="Freeform 14"/>
            <p:cNvSpPr>
              <a:spLocks/>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2147483647 h 640"/>
                <a:gd name="T6" fmla="*/ 2147483647 w 2706"/>
                <a:gd name="T7" fmla="*/ 2147483647 h 640"/>
                <a:gd name="T8" fmla="*/ 2147483647 w 2706"/>
                <a:gd name="T9" fmla="*/ 2147483647 h 640"/>
                <a:gd name="T10" fmla="*/ 2147483647 w 2706"/>
                <a:gd name="T11" fmla="*/ 2147483647 h 640"/>
                <a:gd name="T12" fmla="*/ 2147483647 w 2706"/>
                <a:gd name="T13" fmla="*/ 2147483647 h 640"/>
                <a:gd name="T14" fmla="*/ 2147483647 w 2706"/>
                <a:gd name="T15" fmla="*/ 2147483647 h 640"/>
                <a:gd name="T16" fmla="*/ 2147483647 w 2706"/>
                <a:gd name="T17" fmla="*/ 2147483647 h 640"/>
                <a:gd name="T18" fmla="*/ 2147483647 w 2706"/>
                <a:gd name="T19" fmla="*/ 2147483647 h 640"/>
                <a:gd name="T20" fmla="*/ 2147483647 w 2706"/>
                <a:gd name="T21" fmla="*/ 2147483647 h 640"/>
                <a:gd name="T22" fmla="*/ 2147483647 w 2706"/>
                <a:gd name="T23" fmla="*/ 2147483647 h 640"/>
                <a:gd name="T24" fmla="*/ 2147483647 w 2706"/>
                <a:gd name="T25" fmla="*/ 2147483647 h 640"/>
                <a:gd name="T26" fmla="*/ 2147483647 w 2706"/>
                <a:gd name="T27" fmla="*/ 2147483647 h 640"/>
                <a:gd name="T28" fmla="*/ 2147483647 w 2706"/>
                <a:gd name="T29" fmla="*/ 2147483647 h 640"/>
                <a:gd name="T30" fmla="*/ 2147483647 w 2706"/>
                <a:gd name="T31" fmla="*/ 2147483647 h 640"/>
                <a:gd name="T32" fmla="*/ 2147483647 w 2706"/>
                <a:gd name="T33" fmla="*/ 2147483647 h 640"/>
                <a:gd name="T34" fmla="*/ 2147483647 w 2706"/>
                <a:gd name="T35" fmla="*/ 2147483647 h 640"/>
                <a:gd name="T36" fmla="*/ 0 w 2706"/>
                <a:gd name="T37" fmla="*/ 2147483647 h 640"/>
                <a:gd name="T38" fmla="*/ 0 w 2706"/>
                <a:gd name="T39" fmla="*/ 2147483647 h 640"/>
                <a:gd name="T40" fmla="*/ 2147483647 w 2706"/>
                <a:gd name="T41" fmla="*/ 2147483647 h 640"/>
                <a:gd name="T42" fmla="*/ 2147483647 w 2706"/>
                <a:gd name="T43" fmla="*/ 2147483647 h 640"/>
                <a:gd name="T44" fmla="*/ 2147483647 w 2706"/>
                <a:gd name="T45" fmla="*/ 2147483647 h 640"/>
                <a:gd name="T46" fmla="*/ 2147483647 w 2706"/>
                <a:gd name="T47" fmla="*/ 2147483647 h 640"/>
                <a:gd name="T48" fmla="*/ 2147483647 w 2706"/>
                <a:gd name="T49" fmla="*/ 2147483647 h 640"/>
                <a:gd name="T50" fmla="*/ 2147483647 w 2706"/>
                <a:gd name="T51" fmla="*/ 2147483647 h 640"/>
                <a:gd name="T52" fmla="*/ 2147483647 w 2706"/>
                <a:gd name="T53" fmla="*/ 2147483647 h 640"/>
                <a:gd name="T54" fmla="*/ 2147483647 w 2706"/>
                <a:gd name="T55" fmla="*/ 2147483647 h 640"/>
                <a:gd name="T56" fmla="*/ 2147483647 w 2706"/>
                <a:gd name="T57" fmla="*/ 2147483647 h 640"/>
                <a:gd name="T58" fmla="*/ 2147483647 w 2706"/>
                <a:gd name="T59" fmla="*/ 2147483647 h 640"/>
                <a:gd name="T60" fmla="*/ 2147483647 w 2706"/>
                <a:gd name="T61" fmla="*/ 2147483647 h 640"/>
                <a:gd name="T62" fmla="*/ 2147483647 w 2706"/>
                <a:gd name="T63" fmla="*/ 2147483647 h 640"/>
                <a:gd name="T64" fmla="*/ 2147483647 w 2706"/>
                <a:gd name="T65" fmla="*/ 2147483647 h 640"/>
                <a:gd name="T66" fmla="*/ 2147483647 w 2706"/>
                <a:gd name="T67" fmla="*/ 2147483647 h 640"/>
                <a:gd name="T68" fmla="*/ 2147483647 w 2706"/>
                <a:gd name="T69" fmla="*/ 2147483647 h 640"/>
                <a:gd name="T70" fmla="*/ 2147483647 w 2706"/>
                <a:gd name="T71" fmla="*/ 2147483647 h 640"/>
                <a:gd name="T72" fmla="*/ 2147483647 w 2706"/>
                <a:gd name="T73" fmla="*/ 2147483647 h 640"/>
                <a:gd name="T74" fmla="*/ 2147483647 w 2706"/>
                <a:gd name="T75" fmla="*/ 2147483647 h 640"/>
                <a:gd name="T76" fmla="*/ 2147483647 w 2706"/>
                <a:gd name="T77" fmla="*/ 2147483647 h 640"/>
                <a:gd name="T78" fmla="*/ 2147483647 w 2706"/>
                <a:gd name="T79" fmla="*/ 2147483647 h 640"/>
                <a:gd name="T80" fmla="*/ 2147483647 w 2706"/>
                <a:gd name="T81" fmla="*/ 2147483647 h 640"/>
                <a:gd name="T82" fmla="*/ 2147483647 w 2706"/>
                <a:gd name="T83" fmla="*/ 2147483647 h 640"/>
                <a:gd name="T84" fmla="*/ 2147483647 w 2706"/>
                <a:gd name="T85" fmla="*/ 2147483647 h 640"/>
                <a:gd name="T86" fmla="*/ 2147483647 w 2706"/>
                <a:gd name="T87" fmla="*/ 2147483647 h 640"/>
                <a:gd name="T88" fmla="*/ 2147483647 w 2706"/>
                <a:gd name="T89" fmla="*/ 2147483647 h 640"/>
                <a:gd name="T90" fmla="*/ 2147483647 w 2706"/>
                <a:gd name="T91" fmla="*/ 2147483647 h 640"/>
                <a:gd name="T92" fmla="*/ 2147483647 w 2706"/>
                <a:gd name="T93" fmla="*/ 2147483647 h 640"/>
                <a:gd name="T94" fmla="*/ 2147483647 w 2706"/>
                <a:gd name="T95" fmla="*/ 2147483647 h 640"/>
                <a:gd name="T96" fmla="*/ 2147483647 w 2706"/>
                <a:gd name="T97" fmla="*/ 2147483647 h 640"/>
                <a:gd name="T98" fmla="*/ 2147483647 w 2706"/>
                <a:gd name="T99" fmla="*/ 2147483647 h 640"/>
                <a:gd name="T100" fmla="*/ 2147483647 w 2706"/>
                <a:gd name="T101" fmla="*/ 2147483647 h 640"/>
                <a:gd name="T102" fmla="*/ 2147483647 w 2706"/>
                <a:gd name="T103" fmla="*/ 2147483647 h 640"/>
                <a:gd name="T104" fmla="*/ 2147483647 w 2706"/>
                <a:gd name="T105" fmla="*/ 2147483647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34" name="Freeform 18"/>
            <p:cNvSpPr>
              <a:spLocks/>
            </p:cNvSpPr>
            <p:nvPr/>
          </p:nvSpPr>
          <p:spPr bwMode="hidden">
            <a:xfrm>
              <a:off x="-309563" y="4318000"/>
              <a:ext cx="8280401" cy="1209675"/>
            </a:xfrm>
            <a:custGeom>
              <a:avLst/>
              <a:gdLst>
                <a:gd name="T0" fmla="*/ 2147483647 w 5216"/>
                <a:gd name="T1" fmla="*/ 2147483647 h 762"/>
                <a:gd name="T2" fmla="*/ 2147483647 w 5216"/>
                <a:gd name="T3" fmla="*/ 2147483647 h 762"/>
                <a:gd name="T4" fmla="*/ 2147483647 w 5216"/>
                <a:gd name="T5" fmla="*/ 2147483647 h 762"/>
                <a:gd name="T6" fmla="*/ 2147483647 w 5216"/>
                <a:gd name="T7" fmla="*/ 2147483647 h 762"/>
                <a:gd name="T8" fmla="*/ 2147483647 w 5216"/>
                <a:gd name="T9" fmla="*/ 2147483647 h 762"/>
                <a:gd name="T10" fmla="*/ 2147483647 w 5216"/>
                <a:gd name="T11" fmla="*/ 2147483647 h 762"/>
                <a:gd name="T12" fmla="*/ 2147483647 w 5216"/>
                <a:gd name="T13" fmla="*/ 2147483647 h 762"/>
                <a:gd name="T14" fmla="*/ 2147483647 w 5216"/>
                <a:gd name="T15" fmla="*/ 2147483647 h 762"/>
                <a:gd name="T16" fmla="*/ 2147483647 w 5216"/>
                <a:gd name="T17" fmla="*/ 2147483647 h 762"/>
                <a:gd name="T18" fmla="*/ 2147483647 w 5216"/>
                <a:gd name="T19" fmla="*/ 2147483647 h 762"/>
                <a:gd name="T20" fmla="*/ 2147483647 w 5216"/>
                <a:gd name="T21" fmla="*/ 2147483647 h 762"/>
                <a:gd name="T22" fmla="*/ 2147483647 w 5216"/>
                <a:gd name="T23" fmla="*/ 2147483647 h 762"/>
                <a:gd name="T24" fmla="*/ 2147483647 w 5216"/>
                <a:gd name="T25" fmla="*/ 2147483647 h 762"/>
                <a:gd name="T26" fmla="*/ 2147483647 w 5216"/>
                <a:gd name="T27" fmla="*/ 0 h 762"/>
                <a:gd name="T28" fmla="*/ 2147483647 w 5216"/>
                <a:gd name="T29" fmla="*/ 2147483647 h 762"/>
                <a:gd name="T30" fmla="*/ 2147483647 w 5216"/>
                <a:gd name="T31" fmla="*/ 2147483647 h 762"/>
                <a:gd name="T32" fmla="*/ 0 w 5216"/>
                <a:gd name="T33" fmla="*/ 2147483647 h 762"/>
                <a:gd name="T34" fmla="*/ 2147483647 w 5216"/>
                <a:gd name="T35" fmla="*/ 2147483647 h 762"/>
                <a:gd name="T36" fmla="*/ 2147483647 w 5216"/>
                <a:gd name="T37" fmla="*/ 2147483647 h 762"/>
                <a:gd name="T38" fmla="*/ 2147483647 w 5216"/>
                <a:gd name="T39" fmla="*/ 2147483647 h 762"/>
                <a:gd name="T40" fmla="*/ 2147483647 w 5216"/>
                <a:gd name="T41" fmla="*/ 2147483647 h 762"/>
                <a:gd name="T42" fmla="*/ 2147483647 w 5216"/>
                <a:gd name="T43" fmla="*/ 2147483647 h 762"/>
                <a:gd name="T44" fmla="*/ 2147483647 w 5216"/>
                <a:gd name="T45" fmla="*/ 2147483647 h 762"/>
                <a:gd name="T46" fmla="*/ 2147483647 w 5216"/>
                <a:gd name="T47" fmla="*/ 2147483647 h 762"/>
                <a:gd name="T48" fmla="*/ 2147483647 w 5216"/>
                <a:gd name="T49" fmla="*/ 2147483647 h 762"/>
                <a:gd name="T50" fmla="*/ 2147483647 w 5216"/>
                <a:gd name="T51" fmla="*/ 2147483647 h 762"/>
                <a:gd name="T52" fmla="*/ 2147483647 w 5216"/>
                <a:gd name="T53" fmla="*/ 2147483647 h 762"/>
                <a:gd name="T54" fmla="*/ 2147483647 w 5216"/>
                <a:gd name="T55" fmla="*/ 2147483647 h 762"/>
                <a:gd name="T56" fmla="*/ 2147483647 w 5216"/>
                <a:gd name="T57" fmla="*/ 2147483647 h 762"/>
                <a:gd name="T58" fmla="*/ 2147483647 w 5216"/>
                <a:gd name="T59" fmla="*/ 2147483647 h 762"/>
                <a:gd name="T60" fmla="*/ 2147483647 w 5216"/>
                <a:gd name="T61" fmla="*/ 2147483647 h 762"/>
                <a:gd name="T62" fmla="*/ 2147483647 w 5216"/>
                <a:gd name="T63" fmla="*/ 2147483647 h 762"/>
                <a:gd name="T64" fmla="*/ 2147483647 w 5216"/>
                <a:gd name="T65" fmla="*/ 2147483647 h 762"/>
                <a:gd name="T66" fmla="*/ 2147483647 w 5216"/>
                <a:gd name="T67" fmla="*/ 2147483647 h 762"/>
                <a:gd name="T68" fmla="*/ 2147483647 w 5216"/>
                <a:gd name="T69" fmla="*/ 2147483647 h 762"/>
                <a:gd name="T70" fmla="*/ 2147483647 w 5216"/>
                <a:gd name="T71" fmla="*/ 2147483647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35" name="Freeform 22"/>
            <p:cNvSpPr>
              <a:spLocks/>
            </p:cNvSpPr>
            <p:nvPr/>
          </p:nvSpPr>
          <p:spPr bwMode="hidden">
            <a:xfrm>
              <a:off x="3175" y="4335463"/>
              <a:ext cx="8166100" cy="1101725"/>
            </a:xfrm>
            <a:custGeom>
              <a:avLst/>
              <a:gdLst>
                <a:gd name="T0" fmla="*/ 0 w 5144"/>
                <a:gd name="T1" fmla="*/ 2147483647 h 694"/>
                <a:gd name="T2" fmla="*/ 0 w 5144"/>
                <a:gd name="T3" fmla="*/ 2147483647 h 694"/>
                <a:gd name="T4" fmla="*/ 2147483647 w 5144"/>
                <a:gd name="T5" fmla="*/ 2147483647 h 694"/>
                <a:gd name="T6" fmla="*/ 2147483647 w 5144"/>
                <a:gd name="T7" fmla="*/ 2147483647 h 694"/>
                <a:gd name="T8" fmla="*/ 2147483647 w 5144"/>
                <a:gd name="T9" fmla="*/ 2147483647 h 694"/>
                <a:gd name="T10" fmla="*/ 2147483647 w 5144"/>
                <a:gd name="T11" fmla="*/ 2147483647 h 694"/>
                <a:gd name="T12" fmla="*/ 2147483647 w 5144"/>
                <a:gd name="T13" fmla="*/ 2147483647 h 694"/>
                <a:gd name="T14" fmla="*/ 2147483647 w 5144"/>
                <a:gd name="T15" fmla="*/ 2147483647 h 694"/>
                <a:gd name="T16" fmla="*/ 2147483647 w 5144"/>
                <a:gd name="T17" fmla="*/ 2147483647 h 694"/>
                <a:gd name="T18" fmla="*/ 2147483647 w 5144"/>
                <a:gd name="T19" fmla="*/ 2147483647 h 694"/>
                <a:gd name="T20" fmla="*/ 2147483647 w 5144"/>
                <a:gd name="T21" fmla="*/ 2147483647 h 694"/>
                <a:gd name="T22" fmla="*/ 2147483647 w 5144"/>
                <a:gd name="T23" fmla="*/ 2147483647 h 694"/>
                <a:gd name="T24" fmla="*/ 2147483647 w 5144"/>
                <a:gd name="T25" fmla="*/ 0 h 694"/>
                <a:gd name="T26" fmla="*/ 2147483647 w 5144"/>
                <a:gd name="T27" fmla="*/ 2147483647 h 694"/>
                <a:gd name="T28" fmla="*/ 2147483647 w 5144"/>
                <a:gd name="T29" fmla="*/ 2147483647 h 694"/>
                <a:gd name="T30" fmla="*/ 2147483647 w 5144"/>
                <a:gd name="T31" fmla="*/ 2147483647 h 694"/>
                <a:gd name="T32" fmla="*/ 2147483647 w 5144"/>
                <a:gd name="T33" fmla="*/ 2147483647 h 694"/>
                <a:gd name="T34" fmla="*/ 2147483647 w 5144"/>
                <a:gd name="T35" fmla="*/ 2147483647 h 694"/>
                <a:gd name="T36" fmla="*/ 2147483647 w 5144"/>
                <a:gd name="T37" fmla="*/ 2147483647 h 694"/>
                <a:gd name="T38" fmla="*/ 2147483647 w 5144"/>
                <a:gd name="T39" fmla="*/ 2147483647 h 694"/>
                <a:gd name="T40" fmla="*/ 2147483647 w 5144"/>
                <a:gd name="T41" fmla="*/ 2147483647 h 694"/>
                <a:gd name="T42" fmla="*/ 2147483647 w 5144"/>
                <a:gd name="T43" fmla="*/ 2147483647 h 694"/>
                <a:gd name="T44" fmla="*/ 2147483647 w 5144"/>
                <a:gd name="T45" fmla="*/ 2147483647 h 694"/>
                <a:gd name="T46" fmla="*/ 2147483647 w 5144"/>
                <a:gd name="T47" fmla="*/ 2147483647 h 694"/>
                <a:gd name="T48" fmla="*/ 2147483647 w 5144"/>
                <a:gd name="T49" fmla="*/ 2147483647 h 694"/>
                <a:gd name="T50" fmla="*/ 2147483647 w 5144"/>
                <a:gd name="T51" fmla="*/ 2147483647 h 694"/>
                <a:gd name="T52" fmla="*/ 2147483647 w 5144"/>
                <a:gd name="T53" fmla="*/ 2147483647 h 694"/>
                <a:gd name="T54" fmla="*/ 2147483647 w 5144"/>
                <a:gd name="T55" fmla="*/ 2147483647 h 694"/>
                <a:gd name="T56" fmla="*/ 2147483647 w 5144"/>
                <a:gd name="T57" fmla="*/ 2147483647 h 694"/>
                <a:gd name="T58" fmla="*/ 2147483647 w 5144"/>
                <a:gd name="T59" fmla="*/ 2147483647 h 694"/>
                <a:gd name="T60" fmla="*/ 2147483647 w 5144"/>
                <a:gd name="T61" fmla="*/ 2147483647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1036" name="Freeform 26"/>
            <p:cNvSpPr>
              <a:spLocks/>
            </p:cNvSpPr>
            <p:nvPr/>
          </p:nvSpPr>
          <p:spPr bwMode="hidden">
            <a:xfrm>
              <a:off x="4156075" y="4316413"/>
              <a:ext cx="4940300" cy="927100"/>
            </a:xfrm>
            <a:custGeom>
              <a:avLst/>
              <a:gdLst>
                <a:gd name="T0" fmla="*/ 0 w 3112"/>
                <a:gd name="T1" fmla="*/ 2147483647 h 584"/>
                <a:gd name="T2" fmla="*/ 0 w 3112"/>
                <a:gd name="T3" fmla="*/ 2147483647 h 584"/>
                <a:gd name="T4" fmla="*/ 2147483647 w 3112"/>
                <a:gd name="T5" fmla="*/ 2147483647 h 584"/>
                <a:gd name="T6" fmla="*/ 2147483647 w 3112"/>
                <a:gd name="T7" fmla="*/ 2147483647 h 584"/>
                <a:gd name="T8" fmla="*/ 2147483647 w 3112"/>
                <a:gd name="T9" fmla="*/ 2147483647 h 584"/>
                <a:gd name="T10" fmla="*/ 2147483647 w 3112"/>
                <a:gd name="T11" fmla="*/ 2147483647 h 584"/>
                <a:gd name="T12" fmla="*/ 2147483647 w 3112"/>
                <a:gd name="T13" fmla="*/ 2147483647 h 584"/>
                <a:gd name="T14" fmla="*/ 2147483647 w 3112"/>
                <a:gd name="T15" fmla="*/ 2147483647 h 584"/>
                <a:gd name="T16" fmla="*/ 2147483647 w 3112"/>
                <a:gd name="T17" fmla="*/ 2147483647 h 584"/>
                <a:gd name="T18" fmla="*/ 2147483647 w 3112"/>
                <a:gd name="T19" fmla="*/ 2147483647 h 584"/>
                <a:gd name="T20" fmla="*/ 2147483647 w 3112"/>
                <a:gd name="T21" fmla="*/ 2147483647 h 584"/>
                <a:gd name="T22" fmla="*/ 2147483647 w 3112"/>
                <a:gd name="T23" fmla="*/ 2147483647 h 584"/>
                <a:gd name="T24" fmla="*/ 2147483647 w 3112"/>
                <a:gd name="T25" fmla="*/ 2147483647 h 584"/>
                <a:gd name="T26" fmla="*/ 2147483647 w 3112"/>
                <a:gd name="T27" fmla="*/ 2147483647 h 584"/>
                <a:gd name="T28" fmla="*/ 2147483647 w 3112"/>
                <a:gd name="T29" fmla="*/ 2147483647 h 584"/>
                <a:gd name="T30" fmla="*/ 2147483647 w 3112"/>
                <a:gd name="T31" fmla="*/ 2147483647 h 584"/>
                <a:gd name="T32" fmla="*/ 2147483647 w 3112"/>
                <a:gd name="T33" fmla="*/ 2147483647 h 584"/>
                <a:gd name="T34" fmla="*/ 2147483647 w 3112"/>
                <a:gd name="T35" fmla="*/ 2147483647 h 584"/>
                <a:gd name="T36" fmla="*/ 2147483647 w 3112"/>
                <a:gd name="T37" fmla="*/ 2147483647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useBgFill="1">
          <p:nvSpPr>
            <p:cNvPr id="1037" name="Freeform 10"/>
            <p:cNvSpPr>
              <a:spLocks/>
            </p:cNvSpPr>
            <p:nvPr/>
          </p:nvSpPr>
          <p:spPr bwMode="hidden">
            <a:xfrm>
              <a:off x="-3905251" y="4294188"/>
              <a:ext cx="13027839" cy="1892300"/>
            </a:xfrm>
            <a:custGeom>
              <a:avLst/>
              <a:gdLst>
                <a:gd name="T0" fmla="*/ 2147483647 w 8196"/>
                <a:gd name="T1" fmla="*/ 2147483647 h 1192"/>
                <a:gd name="T2" fmla="*/ 2147483647 w 8196"/>
                <a:gd name="T3" fmla="*/ 2147483647 h 1192"/>
                <a:gd name="T4" fmla="*/ 2147483647 w 8196"/>
                <a:gd name="T5" fmla="*/ 2147483647 h 1192"/>
                <a:gd name="T6" fmla="*/ 2147483647 w 8196"/>
                <a:gd name="T7" fmla="*/ 2147483647 h 1192"/>
                <a:gd name="T8" fmla="*/ 2147483647 w 8196"/>
                <a:gd name="T9" fmla="*/ 2147483647 h 1192"/>
                <a:gd name="T10" fmla="*/ 2147483647 w 8196"/>
                <a:gd name="T11" fmla="*/ 2147483647 h 1192"/>
                <a:gd name="T12" fmla="*/ 2147483647 w 8196"/>
                <a:gd name="T13" fmla="*/ 2147483647 h 1192"/>
                <a:gd name="T14" fmla="*/ 2147483647 w 8196"/>
                <a:gd name="T15" fmla="*/ 2147483647 h 1192"/>
                <a:gd name="T16" fmla="*/ 2147483647 w 8196"/>
                <a:gd name="T17" fmla="*/ 2147483647 h 1192"/>
                <a:gd name="T18" fmla="*/ 2147483647 w 8196"/>
                <a:gd name="T19" fmla="*/ 2147483647 h 1192"/>
                <a:gd name="T20" fmla="*/ 2147483647 w 8196"/>
                <a:gd name="T21" fmla="*/ 2147483647 h 1192"/>
                <a:gd name="T22" fmla="*/ 2147483647 w 8196"/>
                <a:gd name="T23" fmla="*/ 2147483647 h 1192"/>
                <a:gd name="T24" fmla="*/ 2147483647 w 8196"/>
                <a:gd name="T25" fmla="*/ 2147483647 h 1192"/>
                <a:gd name="T26" fmla="*/ 2147483647 w 8196"/>
                <a:gd name="T27" fmla="*/ 2147483647 h 1192"/>
                <a:gd name="T28" fmla="*/ 2147483647 w 8196"/>
                <a:gd name="T29" fmla="*/ 2147483647 h 1192"/>
                <a:gd name="T30" fmla="*/ 2147483647 w 8196"/>
                <a:gd name="T31" fmla="*/ 2147483647 h 1192"/>
                <a:gd name="T32" fmla="*/ 2147483647 w 8196"/>
                <a:gd name="T33" fmla="*/ 2147483647 h 1192"/>
                <a:gd name="T34" fmla="*/ 2147483647 w 8196"/>
                <a:gd name="T35" fmla="*/ 2147483647 h 1192"/>
                <a:gd name="T36" fmla="*/ 2147483647 w 8196"/>
                <a:gd name="T37" fmla="*/ 2147483647 h 1192"/>
                <a:gd name="T38" fmla="*/ 2147483647 w 8196"/>
                <a:gd name="T39" fmla="*/ 2147483647 h 1192"/>
                <a:gd name="T40" fmla="*/ 2147483647 w 8196"/>
                <a:gd name="T41" fmla="*/ 2147483647 h 1192"/>
                <a:gd name="T42" fmla="*/ 2147483647 w 8196"/>
                <a:gd name="T43" fmla="*/ 2147483647 h 1192"/>
                <a:gd name="T44" fmla="*/ 2147483647 w 8196"/>
                <a:gd name="T45" fmla="*/ 0 h 1192"/>
                <a:gd name="T46" fmla="*/ 2147483647 w 8196"/>
                <a:gd name="T47" fmla="*/ 2147483647 h 1192"/>
                <a:gd name="T48" fmla="*/ 2147483647 w 8196"/>
                <a:gd name="T49" fmla="*/ 2147483647 h 1192"/>
                <a:gd name="T50" fmla="*/ 2147483647 w 8196"/>
                <a:gd name="T51" fmla="*/ 2147483647 h 1192"/>
                <a:gd name="T52" fmla="*/ 2147483647 w 8196"/>
                <a:gd name="T53" fmla="*/ 2147483647 h 1192"/>
                <a:gd name="T54" fmla="*/ 2147483647 w 8196"/>
                <a:gd name="T55" fmla="*/ 2147483647 h 1192"/>
                <a:gd name="T56" fmla="*/ 2147483647 w 8196"/>
                <a:gd name="T57" fmla="*/ 2147483647 h 1192"/>
                <a:gd name="T58" fmla="*/ 2147483647 w 8196"/>
                <a:gd name="T59" fmla="*/ 2147483647 h 1192"/>
                <a:gd name="T60" fmla="*/ 2147483647 w 8196"/>
                <a:gd name="T61" fmla="*/ 2147483647 h 1192"/>
                <a:gd name="T62" fmla="*/ 0 w 8196"/>
                <a:gd name="T63" fmla="*/ 2147483647 h 1192"/>
                <a:gd name="T64" fmla="*/ 2147483647 w 8196"/>
                <a:gd name="T65" fmla="*/ 2147483647 h 1192"/>
                <a:gd name="T66" fmla="*/ 2147483647 w 8196"/>
                <a:gd name="T67" fmla="*/ 2147483647 h 1192"/>
                <a:gd name="T68" fmla="*/ 2147483647 w 8196"/>
                <a:gd name="T69" fmla="*/ 2147483647 h 1192"/>
                <a:gd name="T70" fmla="*/ 2147483647 w 8196"/>
                <a:gd name="T71" fmla="*/ 2147483647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028" name="Title Placeholder 1"/>
          <p:cNvSpPr>
            <a:spLocks noGrp="1"/>
          </p:cNvSpPr>
          <p:nvPr>
            <p:ph type="title"/>
          </p:nvPr>
        </p:nvSpPr>
        <p:spPr bwMode="auto">
          <a:xfrm>
            <a:off x="457200" y="338138"/>
            <a:ext cx="8229600"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a:t>Click to edit Master title style</a:t>
            </a:r>
          </a:p>
        </p:txBody>
      </p:sp>
      <p:sp>
        <p:nvSpPr>
          <p:cNvPr id="4" name="Date Placeholder 3"/>
          <p:cNvSpPr>
            <a:spLocks noGrp="1"/>
          </p:cNvSpPr>
          <p:nvPr>
            <p:ph type="dt" sz="half" idx="2"/>
          </p:nvPr>
        </p:nvSpPr>
        <p:spPr>
          <a:xfrm>
            <a:off x="5164138" y="6249988"/>
            <a:ext cx="3786187" cy="365125"/>
          </a:xfrm>
          <a:prstGeom prst="rect">
            <a:avLst/>
          </a:prstGeom>
        </p:spPr>
        <p:txBody>
          <a:bodyPr vert="horz" lIns="91440" tIns="45720" rIns="91440" bIns="45720" rtlCol="0" anchor="ctr"/>
          <a:lstStyle>
            <a:lvl1pPr algn="r" eaLnBrk="1" fontAlgn="auto" hangingPunct="1">
              <a:spcBef>
                <a:spcPts val="0"/>
              </a:spcBef>
              <a:spcAft>
                <a:spcPts val="0"/>
              </a:spcAft>
              <a:defRPr sz="1000">
                <a:solidFill>
                  <a:schemeClr val="tx2"/>
                </a:solidFill>
                <a:latin typeface="+mn-lt"/>
                <a:ea typeface="+mn-ea"/>
              </a:defRPr>
            </a:lvl1pPr>
          </a:lstStyle>
          <a:p>
            <a:pPr>
              <a:defRPr/>
            </a:pPr>
            <a:fld id="{13443E8C-7E50-4DBE-A5FB-06E7A74EF0F7}" type="datetimeFigureOut">
              <a:rPr lang="ja-JP" altLang="en-US"/>
              <a:pPr>
                <a:defRPr/>
              </a:pPr>
              <a:t>2021/3/24</a:t>
            </a:fld>
            <a:endParaRPr lang="ja-JP" altLang="en-US"/>
          </a:p>
        </p:txBody>
      </p:sp>
      <p:sp>
        <p:nvSpPr>
          <p:cNvPr id="5" name="Footer Placeholder 4"/>
          <p:cNvSpPr>
            <a:spLocks noGrp="1"/>
          </p:cNvSpPr>
          <p:nvPr>
            <p:ph type="ftr" sz="quarter" idx="3"/>
          </p:nvPr>
        </p:nvSpPr>
        <p:spPr>
          <a:xfrm>
            <a:off x="193675" y="6249988"/>
            <a:ext cx="3786188" cy="365125"/>
          </a:xfrm>
          <a:prstGeom prst="rect">
            <a:avLst/>
          </a:prstGeom>
        </p:spPr>
        <p:txBody>
          <a:bodyPr vert="horz" lIns="91440" tIns="45720" rIns="91440" bIns="45720" rtlCol="0" anchor="ctr"/>
          <a:lstStyle>
            <a:lvl1pPr algn="l" eaLnBrk="1" fontAlgn="auto" hangingPunct="1">
              <a:spcBef>
                <a:spcPts val="0"/>
              </a:spcBef>
              <a:spcAft>
                <a:spcPts val="0"/>
              </a:spcAft>
              <a:defRPr sz="1000">
                <a:solidFill>
                  <a:schemeClr val="tx2"/>
                </a:solidFill>
                <a:latin typeface="+mn-lt"/>
                <a:ea typeface="+mn-ea"/>
              </a:defRPr>
            </a:lvl1pPr>
          </a:lstStyle>
          <a:p>
            <a:pPr>
              <a:defRPr/>
            </a:pPr>
            <a:endParaRPr lang="ja-JP" altLang="en-US"/>
          </a:p>
        </p:txBody>
      </p:sp>
      <p:sp>
        <p:nvSpPr>
          <p:cNvPr id="6" name="Slide Number Placeholder 5"/>
          <p:cNvSpPr>
            <a:spLocks noGrp="1"/>
          </p:cNvSpPr>
          <p:nvPr>
            <p:ph type="sldNum" sz="quarter" idx="4"/>
          </p:nvPr>
        </p:nvSpPr>
        <p:spPr>
          <a:xfrm>
            <a:off x="3990975" y="6249988"/>
            <a:ext cx="116205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000">
                <a:solidFill>
                  <a:schemeClr val="tx2"/>
                </a:solidFill>
                <a:ea typeface="HGP明朝E" pitchFamily="18" charset="-128"/>
              </a:defRPr>
            </a:lvl1pPr>
          </a:lstStyle>
          <a:p>
            <a:pPr>
              <a:defRPr/>
            </a:pPr>
            <a:fld id="{0CAC2BCE-2952-49EC-8B87-F66250C6E0B3}" type="slidenum">
              <a:rPr lang="ja-JP" altLang="en-US"/>
              <a:pPr>
                <a:defRPr/>
              </a:pPr>
              <a:t>‹#›</a:t>
            </a:fld>
            <a:endParaRPr lang="ja-JP" altLang="en-US"/>
          </a:p>
        </p:txBody>
      </p:sp>
      <p:sp>
        <p:nvSpPr>
          <p:cNvPr id="1032" name="Text Placeholder 2"/>
          <p:cNvSpPr>
            <a:spLocks noGrp="1"/>
          </p:cNvSpPr>
          <p:nvPr>
            <p:ph type="body" idx="1"/>
          </p:nvPr>
        </p:nvSpPr>
        <p:spPr bwMode="auto">
          <a:xfrm>
            <a:off x="871538" y="2674938"/>
            <a:ext cx="7408862"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Tree>
  </p:cSld>
  <p:clrMap bg1="lt1" tx1="dk1" bg2="lt2" tx2="dk2" accent1="accent1" accent2="accent2" accent3="accent3" accent4="accent4" accent5="accent5" accent6="accent6" hlink="hlink" folHlink="folHlink"/>
  <p:sldLayoutIdLst>
    <p:sldLayoutId id="2147483751" r:id="rId1"/>
    <p:sldLayoutId id="2147483746" r:id="rId2"/>
    <p:sldLayoutId id="2147483752" r:id="rId3"/>
    <p:sldLayoutId id="2147483747" r:id="rId4"/>
    <p:sldLayoutId id="2147483748" r:id="rId5"/>
    <p:sldLayoutId id="2147483749" r:id="rId6"/>
    <p:sldLayoutId id="2147483753" r:id="rId7"/>
    <p:sldLayoutId id="2147483754" r:id="rId8"/>
    <p:sldLayoutId id="2147483755" r:id="rId9"/>
    <p:sldLayoutId id="2147483750" r:id="rId10"/>
    <p:sldLayoutId id="2147483756" r:id="rId11"/>
  </p:sldLayoutIdLst>
  <p:txStyles>
    <p:titleStyle>
      <a:lvl1pPr algn="ctr" rtl="0" eaLnBrk="0" fontAlgn="base" hangingPunct="0">
        <a:spcBef>
          <a:spcPct val="0"/>
        </a:spcBef>
        <a:spcAft>
          <a:spcPct val="0"/>
        </a:spcAft>
        <a:defRPr kumimoji="1" sz="4400" kern="1200">
          <a:solidFill>
            <a:srgbClr val="FFFFFF"/>
          </a:solidFill>
          <a:latin typeface="+mj-lt"/>
          <a:ea typeface="+mj-ea"/>
          <a:cs typeface="+mj-cs"/>
        </a:defRPr>
      </a:lvl1pPr>
      <a:lvl2pPr algn="ctr" rtl="0" eaLnBrk="0" fontAlgn="base" hangingPunct="0">
        <a:spcBef>
          <a:spcPct val="0"/>
        </a:spcBef>
        <a:spcAft>
          <a:spcPct val="0"/>
        </a:spcAft>
        <a:defRPr kumimoji="1" sz="4400">
          <a:solidFill>
            <a:srgbClr val="FFFFFF"/>
          </a:solidFill>
          <a:latin typeface="Candara" pitchFamily="34" charset="0"/>
          <a:ea typeface="HGP明朝E" pitchFamily="18" charset="-128"/>
        </a:defRPr>
      </a:lvl2pPr>
      <a:lvl3pPr algn="ctr" rtl="0" eaLnBrk="0" fontAlgn="base" hangingPunct="0">
        <a:spcBef>
          <a:spcPct val="0"/>
        </a:spcBef>
        <a:spcAft>
          <a:spcPct val="0"/>
        </a:spcAft>
        <a:defRPr kumimoji="1" sz="4400">
          <a:solidFill>
            <a:srgbClr val="FFFFFF"/>
          </a:solidFill>
          <a:latin typeface="Candara" pitchFamily="34" charset="0"/>
          <a:ea typeface="HGP明朝E" pitchFamily="18" charset="-128"/>
        </a:defRPr>
      </a:lvl3pPr>
      <a:lvl4pPr algn="ctr" rtl="0" eaLnBrk="0" fontAlgn="base" hangingPunct="0">
        <a:spcBef>
          <a:spcPct val="0"/>
        </a:spcBef>
        <a:spcAft>
          <a:spcPct val="0"/>
        </a:spcAft>
        <a:defRPr kumimoji="1" sz="4400">
          <a:solidFill>
            <a:srgbClr val="FFFFFF"/>
          </a:solidFill>
          <a:latin typeface="Candara" pitchFamily="34" charset="0"/>
          <a:ea typeface="HGP明朝E" pitchFamily="18" charset="-128"/>
        </a:defRPr>
      </a:lvl4pPr>
      <a:lvl5pPr algn="ctr" rtl="0" eaLnBrk="0" fontAlgn="base" hangingPunct="0">
        <a:spcBef>
          <a:spcPct val="0"/>
        </a:spcBef>
        <a:spcAft>
          <a:spcPct val="0"/>
        </a:spcAft>
        <a:defRPr kumimoji="1" sz="4400">
          <a:solidFill>
            <a:srgbClr val="FFFFFF"/>
          </a:solidFill>
          <a:latin typeface="Candara" pitchFamily="34" charset="0"/>
          <a:ea typeface="HGP明朝E" pitchFamily="18" charset="-128"/>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73050" indent="-273050" algn="l" rtl="0" eaLnBrk="0" fontAlgn="base" hangingPunct="0">
        <a:spcBef>
          <a:spcPct val="20000"/>
        </a:spcBef>
        <a:spcAft>
          <a:spcPct val="0"/>
        </a:spcAft>
        <a:buClr>
          <a:schemeClr val="accent1"/>
        </a:buClr>
        <a:buSzPct val="100000"/>
        <a:buFont typeface="Symbol" pitchFamily="18" charset="2"/>
        <a:buChar char=""/>
        <a:defRPr kumimoji="1" sz="2400" kern="1200">
          <a:solidFill>
            <a:schemeClr val="tx2"/>
          </a:solidFill>
          <a:latin typeface="+mn-lt"/>
          <a:ea typeface="+mn-ea"/>
          <a:cs typeface="+mn-cs"/>
        </a:defRPr>
      </a:lvl1pPr>
      <a:lvl2pPr marL="576263" indent="-273050" algn="l" rtl="0" eaLnBrk="0" fontAlgn="base" hangingPunct="0">
        <a:spcBef>
          <a:spcPct val="20000"/>
        </a:spcBef>
        <a:spcAft>
          <a:spcPct val="0"/>
        </a:spcAft>
        <a:buClr>
          <a:schemeClr val="accent1"/>
        </a:buClr>
        <a:buSzPct val="100000"/>
        <a:buFont typeface="Symbol" pitchFamily="18" charset="2"/>
        <a:buChar char=""/>
        <a:defRPr kumimoji="1" sz="2200" kern="1200">
          <a:solidFill>
            <a:schemeClr val="tx2"/>
          </a:solidFill>
          <a:latin typeface="+mn-lt"/>
          <a:ea typeface="+mn-ea"/>
          <a:cs typeface="+mn-cs"/>
        </a:defRPr>
      </a:lvl2pPr>
      <a:lvl3pPr marL="855663" indent="-228600" algn="l" rtl="0" eaLnBrk="0" fontAlgn="base" hangingPunct="0">
        <a:spcBef>
          <a:spcPct val="20000"/>
        </a:spcBef>
        <a:spcAft>
          <a:spcPct val="0"/>
        </a:spcAft>
        <a:buClr>
          <a:schemeClr val="accent1"/>
        </a:buClr>
        <a:buSzPct val="100000"/>
        <a:buFont typeface="Symbol" pitchFamily="18" charset="2"/>
        <a:buChar char=""/>
        <a:defRPr kumimoji="1" sz="2000" kern="1200">
          <a:solidFill>
            <a:schemeClr val="tx2"/>
          </a:solidFill>
          <a:latin typeface="+mn-lt"/>
          <a:ea typeface="+mn-ea"/>
          <a:cs typeface="+mn-cs"/>
        </a:defRPr>
      </a:lvl3pPr>
      <a:lvl4pPr marL="1143000" indent="-228600" algn="l" rtl="0" eaLnBrk="0" fontAlgn="base" hangingPunct="0">
        <a:spcBef>
          <a:spcPct val="20000"/>
        </a:spcBef>
        <a:spcAft>
          <a:spcPct val="0"/>
        </a:spcAft>
        <a:buClr>
          <a:schemeClr val="accent1"/>
        </a:buClr>
        <a:buSzPct val="100000"/>
        <a:buFont typeface="Symbol" pitchFamily="18" charset="2"/>
        <a:buChar char=""/>
        <a:defRPr kumimoji="1" kern="1200">
          <a:solidFill>
            <a:schemeClr val="tx2"/>
          </a:solidFill>
          <a:latin typeface="+mn-lt"/>
          <a:ea typeface="+mn-ea"/>
          <a:cs typeface="+mn-cs"/>
        </a:defRPr>
      </a:lvl4pPr>
      <a:lvl5pPr marL="1462088" indent="-228600" algn="l" rtl="0" eaLnBrk="0" fontAlgn="base" hangingPunct="0">
        <a:spcBef>
          <a:spcPct val="20000"/>
        </a:spcBef>
        <a:spcAft>
          <a:spcPct val="0"/>
        </a:spcAft>
        <a:buClr>
          <a:schemeClr val="accent1"/>
        </a:buClr>
        <a:buSzPct val="100000"/>
        <a:buFont typeface="Symbol" pitchFamily="18" charset="2"/>
        <a:buChar char=""/>
        <a:defRPr kumimoji="1"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kumimoji="1"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kumimoji="1"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kumimoji="1"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kumimoji="1" sz="1400" kern="1200">
          <a:solidFill>
            <a:schemeClr val="tx2"/>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ctrTitle"/>
          </p:nvPr>
        </p:nvSpPr>
        <p:spPr>
          <a:xfrm>
            <a:off x="685800" y="457200"/>
            <a:ext cx="7772400" cy="1470025"/>
          </a:xfrm>
        </p:spPr>
        <p:txBody>
          <a:bodyPr/>
          <a:lstStyle/>
          <a:p>
            <a:pPr eaLnBrk="1" hangingPunct="1"/>
            <a:r>
              <a:rPr lang="en-US" altLang="ja-JP"/>
              <a:t>Hệ Điều Hành</a:t>
            </a:r>
            <a:br>
              <a:rPr lang="en-US" altLang="ja-JP"/>
            </a:br>
            <a:r>
              <a:rPr lang="en-US" altLang="ja-JP" sz="2800"/>
              <a:t>(</a:t>
            </a:r>
            <a:r>
              <a:rPr lang="en-US" altLang="ja-JP" sz="2800" i="1"/>
              <a:t>Nguyên lý các hệ điều hành</a:t>
            </a:r>
            <a:r>
              <a:rPr lang="en-US" altLang="ja-JP" sz="2800"/>
              <a:t>)</a:t>
            </a:r>
            <a:endParaRPr lang="ja-JP" altLang="en-US" sz="2800"/>
          </a:p>
        </p:txBody>
      </p:sp>
      <p:sp>
        <p:nvSpPr>
          <p:cNvPr id="8195" name="Subtitle 2"/>
          <p:cNvSpPr>
            <a:spLocks noGrp="1"/>
          </p:cNvSpPr>
          <p:nvPr>
            <p:ph type="subTitle" idx="1"/>
          </p:nvPr>
        </p:nvSpPr>
        <p:spPr>
          <a:xfrm>
            <a:off x="533400" y="3200400"/>
            <a:ext cx="7543800" cy="1752600"/>
          </a:xfrm>
        </p:spPr>
        <p:txBody>
          <a:bodyPr/>
          <a:lstStyle/>
          <a:p>
            <a:pPr eaLnBrk="1" hangingPunct="1"/>
            <a:r>
              <a:rPr lang="en-US" altLang="ja-JP"/>
              <a:t>Đỗ Quốc Huy</a:t>
            </a:r>
          </a:p>
          <a:p>
            <a:pPr eaLnBrk="1" hangingPunct="1"/>
            <a:r>
              <a:rPr lang="en-US" altLang="ja-JP"/>
              <a:t>huydq@soict.hust.edu.vn</a:t>
            </a:r>
          </a:p>
          <a:p>
            <a:pPr eaLnBrk="1" hangingPunct="1"/>
            <a:r>
              <a:rPr lang="en-US" altLang="ja-JP"/>
              <a:t>Bộ môn Khoa Học Máy Tính</a:t>
            </a:r>
          </a:p>
          <a:p>
            <a:pPr eaLnBrk="1" hangingPunct="1"/>
            <a:r>
              <a:rPr lang="en-US" altLang="ja-JP"/>
              <a:t>Viện Công Nghệ Thông Tin và Truyền Thông</a:t>
            </a: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2.1. Giới thiệu </a:t>
            </a:r>
            <a:br>
              <a:rPr lang="en-US" altLang="ja-JP" sz="1800" dirty="0"/>
            </a:br>
            <a:endParaRPr lang="ja-JP" altLang="en-US" sz="1800" dirty="0"/>
          </a:p>
        </p:txBody>
      </p:sp>
      <p:sp>
        <p:nvSpPr>
          <p:cNvPr id="4" name="Rectangle 3"/>
          <p:cNvSpPr/>
          <p:nvPr/>
        </p:nvSpPr>
        <p:spPr>
          <a:xfrm>
            <a:off x="233363" y="1190270"/>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en-US" altLang="ja-JP" sz="2000" dirty="0">
                <a:solidFill>
                  <a:schemeClr val="bg1"/>
                </a:solidFill>
                <a:latin typeface="Tahoma" charset="0"/>
                <a:ea typeface="HGP明朝E" charset="-128"/>
                <a:cs typeface="Tahoma" charset="0"/>
              </a:rPr>
              <a:t>Khái niệm luồng</a:t>
            </a:r>
            <a:endParaRPr lang="vi-VN" altLang="ja-JP" sz="2000" dirty="0">
              <a:solidFill>
                <a:schemeClr val="bg1"/>
              </a:solidFill>
              <a:latin typeface="Tahoma" charset="0"/>
              <a:ea typeface="HGP明朝E" charset="-128"/>
              <a:cs typeface="Tahoma" charset="0"/>
            </a:endParaRPr>
          </a:p>
        </p:txBody>
      </p:sp>
      <p:sp>
        <p:nvSpPr>
          <p:cNvPr id="2" name="Rectangle 1"/>
          <p:cNvSpPr/>
          <p:nvPr/>
        </p:nvSpPr>
        <p:spPr>
          <a:xfrm>
            <a:off x="263985" y="1828800"/>
            <a:ext cx="8301038" cy="1938992"/>
          </a:xfrm>
          <a:prstGeom prst="rect">
            <a:avLst/>
          </a:prstGeom>
        </p:spPr>
        <p:txBody>
          <a:bodyPr wrap="square">
            <a:spAutoFit/>
          </a:bodyPr>
          <a:lstStyle/>
          <a:p>
            <a:pPr marL="285750" indent="-285750">
              <a:buFont typeface="Wingdings" panose="05000000000000000000" pitchFamily="2" charset="2"/>
              <a:buChar char="l"/>
            </a:pPr>
            <a:r>
              <a:rPr lang="vi-VN" altLang="ja-JP" sz="2400" dirty="0">
                <a:latin typeface="Times New Roman" panose="02020603050405020304" pitchFamily="18" charset="0"/>
                <a:cs typeface="Times New Roman" panose="02020603050405020304" pitchFamily="18" charset="0"/>
              </a:rPr>
              <a:t>Là đơn vị sử dụng CPU cơ bản, gồm </a:t>
            </a:r>
            <a:endParaRPr lang="en-US" altLang="ja-JP" sz="24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l"/>
            </a:pPr>
            <a:r>
              <a:rPr lang="vi-VN" altLang="ja-JP" sz="2400" dirty="0">
                <a:latin typeface="Times New Roman" panose="02020603050405020304" pitchFamily="18" charset="0"/>
                <a:cs typeface="Times New Roman" panose="02020603050405020304" pitchFamily="18" charset="0"/>
              </a:rPr>
              <a:t>Định danh luồng (ID Thread) </a:t>
            </a:r>
            <a:endParaRPr lang="en-US" altLang="ja-JP" sz="24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l"/>
            </a:pPr>
            <a:r>
              <a:rPr lang="vi-VN" altLang="ja-JP" sz="2400" dirty="0">
                <a:latin typeface="Times New Roman" panose="02020603050405020304" pitchFamily="18" charset="0"/>
                <a:cs typeface="Times New Roman" panose="02020603050405020304" pitchFamily="18" charset="0"/>
              </a:rPr>
              <a:t>Bộ đếm chương trình (Program C</a:t>
            </a:r>
            <a:r>
              <a:rPr lang="en-US" altLang="ja-JP" sz="2400" dirty="0">
                <a:latin typeface="Times New Roman" panose="02020603050405020304" pitchFamily="18" charset="0"/>
                <a:ea typeface="Tahoma" panose="020B0604030504040204" pitchFamily="34" charset="0"/>
                <a:cs typeface="Times New Roman" panose="02020603050405020304" pitchFamily="18" charset="0"/>
              </a:rPr>
              <a:t>oun</a:t>
            </a:r>
            <a:r>
              <a:rPr lang="vi-VN" altLang="ja-JP" sz="2400" dirty="0">
                <a:latin typeface="Times New Roman" panose="02020603050405020304" pitchFamily="18" charset="0"/>
                <a:cs typeface="Times New Roman" panose="02020603050405020304" pitchFamily="18" charset="0"/>
              </a:rPr>
              <a:t>ter) </a:t>
            </a:r>
            <a:endParaRPr lang="en-US" altLang="ja-JP" sz="24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l"/>
            </a:pPr>
            <a:r>
              <a:rPr lang="vi-VN" altLang="ja-JP" sz="2400" dirty="0">
                <a:latin typeface="Times New Roman" panose="02020603050405020304" pitchFamily="18" charset="0"/>
                <a:cs typeface="Times New Roman" panose="02020603050405020304" pitchFamily="18" charset="0"/>
              </a:rPr>
              <a:t>Tập các thanh ghi (R</a:t>
            </a:r>
            <a:r>
              <a:rPr lang="en-US" altLang="ja-JP" sz="2400" dirty="0">
                <a:latin typeface="Times New Roman" panose="02020603050405020304" pitchFamily="18" charset="0"/>
                <a:cs typeface="Times New Roman" panose="02020603050405020304" pitchFamily="18" charset="0"/>
              </a:rPr>
              <a:t>e</a:t>
            </a:r>
            <a:r>
              <a:rPr lang="vi-VN" altLang="ja-JP" sz="2400" dirty="0">
                <a:latin typeface="Times New Roman" panose="02020603050405020304" pitchFamily="18" charset="0"/>
                <a:cs typeface="Times New Roman" panose="02020603050405020304" pitchFamily="18" charset="0"/>
              </a:rPr>
              <a:t>gisters) </a:t>
            </a:r>
            <a:endParaRPr lang="en-US" altLang="ja-JP" sz="24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l"/>
            </a:pPr>
            <a:r>
              <a:rPr lang="vi-VN" altLang="ja-JP" sz="2400" dirty="0">
                <a:latin typeface="Times New Roman" panose="02020603050405020304" pitchFamily="18" charset="0"/>
                <a:cs typeface="Times New Roman" panose="02020603050405020304" pitchFamily="18" charset="0"/>
              </a:rPr>
              <a:t>Không gian </a:t>
            </a:r>
            <a:r>
              <a:rPr lang="vi-VN" altLang="ja-JP" sz="2400" dirty="0" err="1">
                <a:latin typeface="Times New Roman" panose="02020603050405020304" pitchFamily="18" charset="0"/>
                <a:cs typeface="Times New Roman" panose="02020603050405020304" pitchFamily="18" charset="0"/>
              </a:rPr>
              <a:t>stack</a:t>
            </a:r>
            <a:endParaRPr lang="vi-VN" altLang="ja-JP" sz="2400" dirty="0">
              <a:latin typeface="Times New Roman" panose="02020603050405020304" pitchFamily="18" charset="0"/>
              <a:cs typeface="Times New Roman" panose="02020603050405020304" pitchFamily="18" charset="0"/>
            </a:endParaRPr>
          </a:p>
        </p:txBody>
      </p:sp>
      <p:pic>
        <p:nvPicPr>
          <p:cNvPr id="1026" name="Picture 2" descr="Thread control blocks">
            <a:extLst>
              <a:ext uri="{FF2B5EF4-FFF2-40B4-BE49-F238E27FC236}">
                <a16:creationId xmlns:a16="http://schemas.microsoft.com/office/drawing/2014/main" id="{9D219494-F3CD-4078-9F12-C2974F9386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4114800"/>
            <a:ext cx="5257800" cy="2208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491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2.1. Giới thiệu </a:t>
            </a:r>
            <a:br>
              <a:rPr lang="en-US" altLang="ja-JP" sz="1800" dirty="0"/>
            </a:br>
            <a:endParaRPr lang="ja-JP" altLang="en-US" sz="1800" dirty="0"/>
          </a:p>
        </p:txBody>
      </p:sp>
      <p:sp>
        <p:nvSpPr>
          <p:cNvPr id="4" name="Rectangle 3"/>
          <p:cNvSpPr/>
          <p:nvPr/>
        </p:nvSpPr>
        <p:spPr>
          <a:xfrm>
            <a:off x="233363" y="1190270"/>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en-US" altLang="ja-JP" sz="2000" dirty="0">
                <a:solidFill>
                  <a:schemeClr val="bg1"/>
                </a:solidFill>
                <a:latin typeface="Tahoma" charset="0"/>
                <a:ea typeface="HGP明朝E" charset="-128"/>
                <a:cs typeface="Tahoma" charset="0"/>
              </a:rPr>
              <a:t>Khái niệm luồng</a:t>
            </a:r>
            <a:endParaRPr lang="vi-VN" altLang="ja-JP" sz="2000" dirty="0">
              <a:solidFill>
                <a:schemeClr val="bg1"/>
              </a:solidFill>
              <a:latin typeface="Tahoma" charset="0"/>
              <a:ea typeface="HGP明朝E" charset="-128"/>
              <a:cs typeface="Tahoma" charset="0"/>
            </a:endParaRPr>
          </a:p>
        </p:txBody>
      </p:sp>
      <p:sp>
        <p:nvSpPr>
          <p:cNvPr id="2" name="Rectangle 1"/>
          <p:cNvSpPr/>
          <p:nvPr/>
        </p:nvSpPr>
        <p:spPr>
          <a:xfrm>
            <a:off x="236185" y="2376132"/>
            <a:ext cx="8301038" cy="4154984"/>
          </a:xfrm>
          <a:prstGeom prst="rect">
            <a:avLst/>
          </a:prstGeom>
        </p:spPr>
        <p:txBody>
          <a:bodyPr wrap="square">
            <a:spAutoFit/>
          </a:bodyPr>
          <a:lstStyle/>
          <a:p>
            <a:pPr marL="285750" indent="-285750">
              <a:buFont typeface="Wingdings" panose="05000000000000000000" pitchFamily="2" charset="2"/>
              <a:buChar char="l"/>
            </a:pPr>
            <a:r>
              <a:rPr lang="vi-VN" altLang="ja-JP" sz="2400" dirty="0">
                <a:latin typeface="Times New Roman" panose="02020603050405020304" pitchFamily="18" charset="0"/>
                <a:cs typeface="Times New Roman" panose="02020603050405020304" pitchFamily="18" charset="0"/>
              </a:rPr>
              <a:t>Chia sẻ cùng </a:t>
            </a:r>
            <a:r>
              <a:rPr lang="vi-VN" altLang="ja-JP" sz="2400" dirty="0">
                <a:solidFill>
                  <a:srgbClr val="7030A0"/>
                </a:solidFill>
                <a:latin typeface="Times New Roman" panose="02020603050405020304" pitchFamily="18" charset="0"/>
                <a:cs typeface="Times New Roman" panose="02020603050405020304" pitchFamily="18" charset="0"/>
              </a:rPr>
              <a:t>các luồng khác </a:t>
            </a:r>
            <a:r>
              <a:rPr lang="vi-VN" altLang="ja-JP" sz="2400" dirty="0">
                <a:latin typeface="Times New Roman" panose="02020603050405020304" pitchFamily="18" charset="0"/>
                <a:cs typeface="Times New Roman" panose="02020603050405020304" pitchFamily="18" charset="0"/>
              </a:rPr>
              <a:t>trong </a:t>
            </a:r>
            <a:r>
              <a:rPr lang="vi-VN" altLang="ja-JP" sz="2400" dirty="0">
                <a:solidFill>
                  <a:srgbClr val="7030A0"/>
                </a:solidFill>
                <a:latin typeface="Times New Roman" panose="02020603050405020304" pitchFamily="18" charset="0"/>
                <a:cs typeface="Times New Roman" panose="02020603050405020304" pitchFamily="18" charset="0"/>
              </a:rPr>
              <a:t>cùng </a:t>
            </a:r>
            <a:r>
              <a:rPr lang="en-US" altLang="ja-JP" sz="2400" dirty="0">
                <a:solidFill>
                  <a:srgbClr val="7030A0"/>
                </a:solidFill>
                <a:latin typeface="Times New Roman" panose="02020603050405020304" pitchFamily="18" charset="0"/>
                <a:cs typeface="Times New Roman" panose="02020603050405020304" pitchFamily="18" charset="0"/>
              </a:rPr>
              <a:t>1</a:t>
            </a:r>
            <a:r>
              <a:rPr lang="vi-VN" altLang="ja-JP" sz="2400" dirty="0">
                <a:solidFill>
                  <a:srgbClr val="7030A0"/>
                </a:solidFill>
                <a:latin typeface="Times New Roman" panose="02020603050405020304" pitchFamily="18" charset="0"/>
                <a:cs typeface="Times New Roman" panose="02020603050405020304" pitchFamily="18" charset="0"/>
              </a:rPr>
              <a:t> </a:t>
            </a:r>
            <a:r>
              <a:rPr lang="en-US" altLang="ja-JP" sz="2400" dirty="0">
                <a:solidFill>
                  <a:srgbClr val="7030A0"/>
                </a:solidFill>
                <a:latin typeface="Times New Roman" panose="02020603050405020304" pitchFamily="18" charset="0"/>
                <a:cs typeface="Times New Roman" panose="02020603050405020304" pitchFamily="18" charset="0"/>
              </a:rPr>
              <a:t>TT</a:t>
            </a:r>
          </a:p>
          <a:p>
            <a:pPr marL="742950" lvl="1" indent="-285750">
              <a:buFont typeface="Wingdings" panose="05000000000000000000" pitchFamily="2" charset="2"/>
              <a:buChar char="l"/>
            </a:pPr>
            <a:r>
              <a:rPr lang="vi-VN" altLang="ja-JP" sz="2400" dirty="0">
                <a:latin typeface="Times New Roman" panose="02020603050405020304" pitchFamily="18" charset="0"/>
                <a:cs typeface="Times New Roman" panose="02020603050405020304" pitchFamily="18" charset="0"/>
              </a:rPr>
              <a:t>Đoạn mã lệnh </a:t>
            </a:r>
            <a:endParaRPr lang="en-US" altLang="ja-JP" sz="24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l"/>
            </a:pPr>
            <a:r>
              <a:rPr lang="vi-VN" altLang="ja-JP" sz="2400" dirty="0">
                <a:latin typeface="Times New Roman" panose="02020603050405020304" pitchFamily="18" charset="0"/>
                <a:cs typeface="Times New Roman" panose="02020603050405020304" pitchFamily="18" charset="0"/>
              </a:rPr>
              <a:t>Đoạn dữ liệu (đối tượng toàn cục) </a:t>
            </a:r>
            <a:endParaRPr lang="en-US" altLang="ja-JP" sz="24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l"/>
            </a:pPr>
            <a:r>
              <a:rPr lang="vi-VN" altLang="ja-JP" sz="2400" dirty="0">
                <a:latin typeface="Times New Roman" panose="02020603050405020304" pitchFamily="18" charset="0"/>
                <a:cs typeface="Times New Roman" panose="02020603050405020304" pitchFamily="18" charset="0"/>
              </a:rPr>
              <a:t>Các tài nguyên </a:t>
            </a:r>
            <a:r>
              <a:rPr lang="en-US" altLang="ja-JP" sz="2400" dirty="0">
                <a:latin typeface="Times New Roman" panose="02020603050405020304" pitchFamily="18" charset="0"/>
                <a:cs typeface="Times New Roman" panose="02020603050405020304" pitchFamily="18" charset="0"/>
              </a:rPr>
              <a:t>HĐH </a:t>
            </a:r>
            <a:r>
              <a:rPr lang="vi-VN" altLang="ja-JP" sz="2400" dirty="0">
                <a:latin typeface="Times New Roman" panose="02020603050405020304" pitchFamily="18" charset="0"/>
                <a:cs typeface="Times New Roman" panose="02020603050405020304" pitchFamily="18" charset="0"/>
              </a:rPr>
              <a:t>khác (file đang mở)</a:t>
            </a:r>
          </a:p>
          <a:p>
            <a:pPr marL="285750" indent="-285750">
              <a:buFont typeface="Wingdings" panose="05000000000000000000" pitchFamily="2" charset="2"/>
              <a:buChar char="l"/>
            </a:pPr>
            <a:endParaRPr lang="en-US" altLang="ja-JP"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vi-VN" altLang="ja-JP" sz="2400" dirty="0" err="1">
                <a:latin typeface="Times New Roman" panose="02020603050405020304" pitchFamily="18" charset="0"/>
                <a:cs typeface="Times New Roman" panose="02020603050405020304" pitchFamily="18" charset="0"/>
              </a:rPr>
              <a:t>Các</a:t>
            </a:r>
            <a:r>
              <a:rPr lang="vi-VN" altLang="ja-JP" sz="2400" dirty="0">
                <a:latin typeface="Times New Roman" panose="02020603050405020304" pitchFamily="18" charset="0"/>
                <a:cs typeface="Times New Roman" panose="02020603050405020304" pitchFamily="18" charset="0"/>
              </a:rPr>
              <a:t> luồng có thể thực hiện </a:t>
            </a:r>
            <a:r>
              <a:rPr lang="vi-VN" altLang="ja-JP" sz="2400" dirty="0">
                <a:solidFill>
                  <a:srgbClr val="7030A0"/>
                </a:solidFill>
                <a:latin typeface="Times New Roman" panose="02020603050405020304" pitchFamily="18" charset="0"/>
                <a:cs typeface="Times New Roman" panose="02020603050405020304" pitchFamily="18" charset="0"/>
              </a:rPr>
              <a:t>cùng đoạn mã </a:t>
            </a:r>
            <a:r>
              <a:rPr lang="vi-VN" altLang="ja-JP" sz="2400" dirty="0">
                <a:latin typeface="Times New Roman" panose="02020603050405020304" pitchFamily="18" charset="0"/>
                <a:cs typeface="Times New Roman" panose="02020603050405020304" pitchFamily="18" charset="0"/>
              </a:rPr>
              <a:t>với </a:t>
            </a:r>
            <a:r>
              <a:rPr lang="vi-VN" altLang="ja-JP" sz="2400" dirty="0">
                <a:solidFill>
                  <a:srgbClr val="7030A0"/>
                </a:solidFill>
                <a:latin typeface="Times New Roman" panose="02020603050405020304" pitchFamily="18" charset="0"/>
                <a:cs typeface="Times New Roman" panose="02020603050405020304" pitchFamily="18" charset="0"/>
              </a:rPr>
              <a:t>ngữ cảnh</a:t>
            </a:r>
            <a:r>
              <a:rPr lang="vi-VN" altLang="ja-JP" sz="2400" dirty="0">
                <a:solidFill>
                  <a:srgbClr val="00B050"/>
                </a:solidFill>
                <a:latin typeface="Times New Roman" panose="02020603050405020304" pitchFamily="18" charset="0"/>
                <a:cs typeface="Times New Roman" panose="02020603050405020304" pitchFamily="18" charset="0"/>
              </a:rPr>
              <a:t> </a:t>
            </a:r>
            <a:r>
              <a:rPr lang="vi-VN" altLang="ja-JP" sz="2400" dirty="0">
                <a:latin typeface="Times New Roman" panose="02020603050405020304" pitchFamily="18" charset="0"/>
                <a:cs typeface="Times New Roman" panose="02020603050405020304" pitchFamily="18" charset="0"/>
              </a:rPr>
              <a:t>(</a:t>
            </a:r>
            <a:r>
              <a:rPr lang="vi-VN" altLang="ja-JP" sz="2400" i="1" dirty="0">
                <a:latin typeface="Times New Roman" panose="02020603050405020304" pitchFamily="18" charset="0"/>
                <a:cs typeface="Times New Roman" panose="02020603050405020304" pitchFamily="18" charset="0"/>
              </a:rPr>
              <a:t>Tập thanh ghi, Bộ đếm chương trình, stack</a:t>
            </a:r>
            <a:r>
              <a:rPr lang="vi-VN" altLang="ja-JP" sz="2400" dirty="0">
                <a:latin typeface="Times New Roman" panose="02020603050405020304" pitchFamily="18" charset="0"/>
                <a:cs typeface="Times New Roman" panose="02020603050405020304" pitchFamily="18" charset="0"/>
              </a:rPr>
              <a:t>) </a:t>
            </a:r>
            <a:r>
              <a:rPr lang="vi-VN" altLang="ja-JP" sz="2400" dirty="0">
                <a:solidFill>
                  <a:srgbClr val="7030A0"/>
                </a:solidFill>
                <a:latin typeface="Times New Roman" panose="02020603050405020304" pitchFamily="18" charset="0"/>
                <a:cs typeface="Times New Roman" panose="02020603050405020304" pitchFamily="18" charset="0"/>
              </a:rPr>
              <a:t>khác nhau </a:t>
            </a:r>
            <a:endParaRPr lang="en-US" altLang="ja-JP" sz="2400" dirty="0">
              <a:solidFill>
                <a:srgbClr val="7030A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endParaRPr lang="en-US" altLang="ja-JP"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vi-VN" altLang="ja-JP" sz="2400" dirty="0" err="1">
                <a:latin typeface="Times New Roman" panose="02020603050405020304" pitchFamily="18" charset="0"/>
                <a:cs typeface="Times New Roman" panose="02020603050405020304" pitchFamily="18" charset="0"/>
              </a:rPr>
              <a:t>Còn</a:t>
            </a:r>
            <a:r>
              <a:rPr lang="vi-VN" altLang="ja-JP" sz="2400" dirty="0">
                <a:latin typeface="Times New Roman" panose="02020603050405020304" pitchFamily="18" charset="0"/>
                <a:cs typeface="Times New Roman" panose="02020603050405020304" pitchFamily="18" charset="0"/>
              </a:rPr>
              <a:t> được gọi là </a:t>
            </a:r>
            <a:r>
              <a:rPr lang="en-US" altLang="ja-JP" sz="2400" dirty="0">
                <a:latin typeface="Times New Roman" panose="02020603050405020304" pitchFamily="18" charset="0"/>
                <a:cs typeface="Times New Roman" panose="02020603050405020304" pitchFamily="18" charset="0"/>
              </a:rPr>
              <a:t>TT </a:t>
            </a:r>
            <a:r>
              <a:rPr lang="vi-VN" altLang="ja-JP" sz="2400" dirty="0">
                <a:latin typeface="Times New Roman" panose="02020603050405020304" pitchFamily="18" charset="0"/>
                <a:cs typeface="Times New Roman" panose="02020603050405020304" pitchFamily="18" charset="0"/>
              </a:rPr>
              <a:t>nhẹ (LWP: Lightweight Process) </a:t>
            </a:r>
            <a:endParaRPr lang="en-US" altLang="ja-JP"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endParaRPr lang="en-US" altLang="ja-JP"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en-US" altLang="ja-JP" sz="2400" dirty="0">
                <a:latin typeface="Times New Roman" panose="02020603050405020304" pitchFamily="18" charset="0"/>
                <a:cs typeface="Times New Roman" panose="02020603050405020304" pitchFamily="18" charset="0"/>
              </a:rPr>
              <a:t>1</a:t>
            </a:r>
            <a:r>
              <a:rPr lang="vi-VN" altLang="ja-JP" sz="2400" dirty="0">
                <a:latin typeface="Times New Roman" panose="02020603050405020304" pitchFamily="18" charset="0"/>
                <a:cs typeface="Times New Roman" panose="02020603050405020304" pitchFamily="18" charset="0"/>
              </a:rPr>
              <a:t> </a:t>
            </a:r>
            <a:r>
              <a:rPr lang="en-US" altLang="ja-JP" sz="2400" dirty="0">
                <a:latin typeface="Times New Roman" panose="02020603050405020304" pitchFamily="18" charset="0"/>
                <a:cs typeface="Times New Roman" panose="02020603050405020304" pitchFamily="18" charset="0"/>
              </a:rPr>
              <a:t>TT </a:t>
            </a:r>
            <a:r>
              <a:rPr lang="vi-VN" altLang="ja-JP" sz="2400" dirty="0">
                <a:latin typeface="Times New Roman" panose="02020603050405020304" pitchFamily="18" charset="0"/>
                <a:cs typeface="Times New Roman" panose="02020603050405020304" pitchFamily="18" charset="0"/>
              </a:rPr>
              <a:t>có ít nhất là </a:t>
            </a:r>
            <a:r>
              <a:rPr lang="en-US" altLang="ja-JP" sz="2400" dirty="0">
                <a:latin typeface="Times New Roman" panose="02020603050405020304" pitchFamily="18" charset="0"/>
                <a:cs typeface="Times New Roman" panose="02020603050405020304" pitchFamily="18" charset="0"/>
              </a:rPr>
              <a:t>1</a:t>
            </a:r>
            <a:r>
              <a:rPr lang="vi-VN" altLang="ja-JP" sz="2400" dirty="0">
                <a:latin typeface="Times New Roman" panose="02020603050405020304" pitchFamily="18" charset="0"/>
                <a:cs typeface="Times New Roman" panose="02020603050405020304" pitchFamily="18" charset="0"/>
              </a:rPr>
              <a:t> luồng</a:t>
            </a:r>
            <a:endParaRPr lang="ja-JP"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694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2.1. Giới thiệu </a:t>
            </a:r>
            <a:br>
              <a:rPr lang="en-US" altLang="ja-JP" sz="1800" dirty="0"/>
            </a:br>
            <a:endParaRPr lang="ja-JP" altLang="en-US" sz="1800" dirty="0"/>
          </a:p>
        </p:txBody>
      </p:sp>
      <p:sp>
        <p:nvSpPr>
          <p:cNvPr id="4" name="Rectangle 3"/>
          <p:cNvSpPr/>
          <p:nvPr/>
        </p:nvSpPr>
        <p:spPr>
          <a:xfrm>
            <a:off x="233363" y="1190270"/>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en-US" sz="2000" b="1" dirty="0" err="1"/>
              <a:t>Tổ</a:t>
            </a:r>
            <a:r>
              <a:rPr lang="en-US" sz="2000" b="1" dirty="0"/>
              <a:t> </a:t>
            </a:r>
            <a:r>
              <a:rPr lang="en-US" sz="2000" b="1" dirty="0" err="1"/>
              <a:t>chức</a:t>
            </a:r>
            <a:r>
              <a:rPr lang="en-US" sz="2000" b="1" dirty="0"/>
              <a:t> </a:t>
            </a:r>
            <a:r>
              <a:rPr lang="en-US" sz="2000" b="1" dirty="0" err="1"/>
              <a:t>bộ</a:t>
            </a:r>
            <a:r>
              <a:rPr lang="en-US" sz="2000" b="1" dirty="0"/>
              <a:t> </a:t>
            </a:r>
            <a:r>
              <a:rPr lang="en-US" sz="2000" b="1" dirty="0" err="1"/>
              <a:t>nhớ</a:t>
            </a:r>
            <a:r>
              <a:rPr lang="en-US" sz="2000" b="1" dirty="0"/>
              <a:t> </a:t>
            </a:r>
            <a:r>
              <a:rPr lang="en-US" sz="2000" b="1" dirty="0" err="1"/>
              <a:t>của</a:t>
            </a:r>
            <a:r>
              <a:rPr lang="en-US" sz="2000" b="1" dirty="0"/>
              <a:t> </a:t>
            </a:r>
            <a:r>
              <a:rPr lang="en-US" sz="2000" b="1" dirty="0" err="1"/>
              <a:t>tiến</a:t>
            </a:r>
            <a:r>
              <a:rPr lang="en-US" sz="2000" b="1" dirty="0"/>
              <a:t> </a:t>
            </a:r>
            <a:r>
              <a:rPr lang="en-US" sz="2000" b="1" dirty="0" err="1"/>
              <a:t>trình</a:t>
            </a:r>
            <a:r>
              <a:rPr lang="en-US" sz="2000" b="1" dirty="0"/>
              <a:t> </a:t>
            </a:r>
            <a:r>
              <a:rPr lang="en-US" sz="2000" b="1" dirty="0" err="1"/>
              <a:t>có</a:t>
            </a:r>
            <a:r>
              <a:rPr lang="en-US" sz="2000" b="1" dirty="0"/>
              <a:t> 4 thread (Linux/x86-32)</a:t>
            </a:r>
            <a:endParaRPr lang="vi-VN" altLang="ja-JP" sz="2000" dirty="0">
              <a:solidFill>
                <a:schemeClr val="bg1"/>
              </a:solidFill>
              <a:latin typeface="Tahoma" charset="0"/>
              <a:ea typeface="HGP明朝E" charset="-128"/>
              <a:cs typeface="Tahoma" charset="0"/>
            </a:endParaRPr>
          </a:p>
        </p:txBody>
      </p:sp>
      <p:pic>
        <p:nvPicPr>
          <p:cNvPr id="5" name="Picture 4"/>
          <p:cNvPicPr>
            <a:picLocks noChangeAspect="1"/>
          </p:cNvPicPr>
          <p:nvPr/>
        </p:nvPicPr>
        <p:blipFill>
          <a:blip r:embed="rId2"/>
          <a:stretch>
            <a:fillRect/>
          </a:stretch>
        </p:blipFill>
        <p:spPr>
          <a:xfrm>
            <a:off x="2438400" y="1723670"/>
            <a:ext cx="4625829" cy="4953000"/>
          </a:xfrm>
          <a:prstGeom prst="rect">
            <a:avLst/>
          </a:prstGeom>
        </p:spPr>
      </p:pic>
    </p:spTree>
    <p:extLst>
      <p:ext uri="{BB962C8B-B14F-4D97-AF65-F5344CB8AC3E}">
        <p14:creationId xmlns:p14="http://schemas.microsoft.com/office/powerpoint/2010/main" val="803250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latin typeface="Times New Roman" panose="02020603050405020304" pitchFamily="18" charset="0"/>
                <a:cs typeface="Times New Roman" panose="02020603050405020304" pitchFamily="18" charset="0"/>
              </a:rPr>
              <a:t>Chương </a:t>
            </a:r>
            <a:r>
              <a:rPr lang="en-US" altLang="ja-JP" sz="1800" dirty="0">
                <a:latin typeface="Times New Roman" panose="02020603050405020304" pitchFamily="18" charset="0"/>
                <a:cs typeface="Times New Roman" panose="02020603050405020304" pitchFamily="18" charset="0"/>
              </a:rPr>
              <a:t>2</a:t>
            </a:r>
            <a:r>
              <a:rPr lang="vi-VN" altLang="ja-JP" sz="1800" dirty="0">
                <a:latin typeface="Times New Roman" panose="02020603050405020304" pitchFamily="18" charset="0"/>
                <a:cs typeface="Times New Roman" panose="02020603050405020304" pitchFamily="18" charset="0"/>
              </a:rPr>
              <a:t> </a:t>
            </a:r>
            <a:r>
              <a:rPr lang="en-US" altLang="ja-JP" sz="1800" dirty="0">
                <a:latin typeface="Times New Roman" panose="02020603050405020304" pitchFamily="18" charset="0"/>
                <a:cs typeface="Times New Roman" panose="02020603050405020304" pitchFamily="18" charset="0"/>
              </a:rPr>
              <a:t>Quản lí tiến trình</a:t>
            </a:r>
            <a:br>
              <a:rPr lang="en-US" altLang="ja-JP" sz="1800" dirty="0">
                <a:latin typeface="Times New Roman" panose="02020603050405020304" pitchFamily="18" charset="0"/>
                <a:cs typeface="Times New Roman" panose="02020603050405020304" pitchFamily="18" charset="0"/>
              </a:rPr>
            </a:br>
            <a:r>
              <a:rPr lang="en-US" altLang="ja-JP" sz="1800" dirty="0">
                <a:latin typeface="Times New Roman" panose="02020603050405020304" pitchFamily="18" charset="0"/>
                <a:cs typeface="Times New Roman" panose="02020603050405020304" pitchFamily="18" charset="0"/>
              </a:rPr>
              <a:t>          2. Luồng</a:t>
            </a:r>
            <a:br>
              <a:rPr lang="en-US" altLang="ja-JP" sz="1800" dirty="0">
                <a:latin typeface="Times New Roman" panose="02020603050405020304" pitchFamily="18" charset="0"/>
                <a:cs typeface="Times New Roman" panose="02020603050405020304" pitchFamily="18" charset="0"/>
              </a:rPr>
            </a:br>
            <a:r>
              <a:rPr lang="en-US" altLang="ja-JP" sz="1800" dirty="0">
                <a:latin typeface="Times New Roman" panose="02020603050405020304" pitchFamily="18" charset="0"/>
                <a:cs typeface="Times New Roman" panose="02020603050405020304" pitchFamily="18" charset="0"/>
              </a:rPr>
              <a:t>             2.1. Giới thiệu </a:t>
            </a:r>
            <a:br>
              <a:rPr lang="en-US" altLang="ja-JP" sz="1800" dirty="0">
                <a:latin typeface="Times New Roman" panose="02020603050405020304" pitchFamily="18" charset="0"/>
                <a:cs typeface="Times New Roman" panose="02020603050405020304" pitchFamily="18" charset="0"/>
              </a:rPr>
            </a:br>
            <a:endParaRPr lang="ja-JP" altLang="en-US" sz="1800" dirty="0">
              <a:latin typeface="Times New Roman" panose="02020603050405020304" pitchFamily="18" charset="0"/>
              <a:cs typeface="Times New Roman" panose="02020603050405020304" pitchFamily="18" charset="0"/>
            </a:endParaRPr>
          </a:p>
        </p:txBody>
      </p:sp>
      <p:sp>
        <p:nvSpPr>
          <p:cNvPr id="4" name="Rectangle 3"/>
          <p:cNvSpPr/>
          <p:nvPr/>
        </p:nvSpPr>
        <p:spPr>
          <a:xfrm>
            <a:off x="233363" y="1190270"/>
            <a:ext cx="8677275" cy="4963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en-US" altLang="ja-JP" sz="2000" dirty="0">
                <a:solidFill>
                  <a:schemeClr val="bg1"/>
                </a:solidFill>
                <a:latin typeface="Times New Roman" panose="02020603050405020304" pitchFamily="18" charset="0"/>
                <a:ea typeface="HGP明朝E" charset="-128"/>
                <a:cs typeface="Times New Roman" panose="02020603050405020304" pitchFamily="18" charset="0"/>
              </a:rPr>
              <a:t>Phân biệt tiến trình và luồng</a:t>
            </a:r>
            <a:endParaRPr lang="vi-VN" altLang="ja-JP" sz="2000" dirty="0">
              <a:solidFill>
                <a:schemeClr val="bg1"/>
              </a:solidFill>
              <a:latin typeface="Times New Roman" panose="02020603050405020304" pitchFamily="18" charset="0"/>
              <a:ea typeface="HGP明朝E" charset="-128"/>
              <a:cs typeface="Times New Roman" panose="02020603050405020304" pitchFamily="18" charset="0"/>
            </a:endParaRPr>
          </a:p>
        </p:txBody>
      </p:sp>
      <p:pic>
        <p:nvPicPr>
          <p:cNvPr id="5" name="Process and Thread -D.mp4">
            <a:hlinkClick r:id="" action="ppaction://media"/>
          </p:cNvPr>
          <p:cNvPicPr>
            <a:picLocks noChangeAspect="1"/>
          </p:cNvPicPr>
          <p:nvPr>
            <a:videoFile r:link="rId1"/>
            <p:extLst>
              <p:ext uri="{DAA4B4D4-6D71-4841-9C94-3DE7FCFB9230}">
                <p14:media xmlns:p14="http://schemas.microsoft.com/office/powerpoint/2010/main" r:embed="rId2">
                  <p14:trim st="155676"/>
                </p14:media>
              </p:ext>
            </p:extLst>
          </p:nvPr>
        </p:nvPicPr>
        <p:blipFill>
          <a:blip r:embed="rId4"/>
          <a:stretch>
            <a:fillRect/>
          </a:stretch>
        </p:blipFill>
        <p:spPr>
          <a:xfrm>
            <a:off x="574458" y="1905000"/>
            <a:ext cx="8128000" cy="4572000"/>
          </a:xfrm>
          <a:prstGeom prst="rect">
            <a:avLst/>
          </a:prstGeom>
        </p:spPr>
      </p:pic>
    </p:spTree>
    <p:extLst>
      <p:ext uri="{BB962C8B-B14F-4D97-AF65-F5344CB8AC3E}">
        <p14:creationId xmlns:p14="http://schemas.microsoft.com/office/powerpoint/2010/main" val="20372330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C15EFD2-CDEA-48C6-9B28-5E240FD8AAD5}"/>
              </a:ext>
            </a:extLst>
          </p:cNvPr>
          <p:cNvSpPr/>
          <p:nvPr/>
        </p:nvSpPr>
        <p:spPr>
          <a:xfrm>
            <a:off x="4690897" y="1713634"/>
            <a:ext cx="4230199" cy="4806228"/>
          </a:xfrm>
          <a:prstGeom prst="roundRect">
            <a:avLst>
              <a:gd name="adj" fmla="val 3049"/>
            </a:avLst>
          </a:prstGeom>
          <a:gradFill>
            <a:gsLst>
              <a:gs pos="600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0CA53A5E-964A-4CC0-A404-CCCACCF89D1C}"/>
              </a:ext>
            </a:extLst>
          </p:cNvPr>
          <p:cNvSpPr/>
          <p:nvPr/>
        </p:nvSpPr>
        <p:spPr>
          <a:xfrm>
            <a:off x="265601" y="1723671"/>
            <a:ext cx="4230199" cy="4796191"/>
          </a:xfrm>
          <a:prstGeom prst="roundRect">
            <a:avLst>
              <a:gd name="adj" fmla="val 3049"/>
            </a:avLst>
          </a:prstGeom>
          <a:gradFill>
            <a:gsLst>
              <a:gs pos="600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latin typeface="Times New Roman" panose="02020603050405020304" pitchFamily="18" charset="0"/>
                <a:cs typeface="Times New Roman" panose="02020603050405020304" pitchFamily="18" charset="0"/>
              </a:rPr>
              <a:t>Chương </a:t>
            </a:r>
            <a:r>
              <a:rPr lang="en-US" altLang="ja-JP" sz="1800" dirty="0">
                <a:latin typeface="Times New Roman" panose="02020603050405020304" pitchFamily="18" charset="0"/>
                <a:cs typeface="Times New Roman" panose="02020603050405020304" pitchFamily="18" charset="0"/>
              </a:rPr>
              <a:t>2</a:t>
            </a:r>
            <a:r>
              <a:rPr lang="vi-VN" altLang="ja-JP" sz="1800" dirty="0">
                <a:latin typeface="Times New Roman" panose="02020603050405020304" pitchFamily="18" charset="0"/>
                <a:cs typeface="Times New Roman" panose="02020603050405020304" pitchFamily="18" charset="0"/>
              </a:rPr>
              <a:t> </a:t>
            </a:r>
            <a:r>
              <a:rPr lang="en-US" altLang="ja-JP" sz="1800" dirty="0">
                <a:latin typeface="Times New Roman" panose="02020603050405020304" pitchFamily="18" charset="0"/>
                <a:cs typeface="Times New Roman" panose="02020603050405020304" pitchFamily="18" charset="0"/>
              </a:rPr>
              <a:t>Quản lí tiến trình</a:t>
            </a:r>
            <a:br>
              <a:rPr lang="en-US" altLang="ja-JP" sz="1800" dirty="0">
                <a:latin typeface="Times New Roman" panose="02020603050405020304" pitchFamily="18" charset="0"/>
                <a:cs typeface="Times New Roman" panose="02020603050405020304" pitchFamily="18" charset="0"/>
              </a:rPr>
            </a:br>
            <a:r>
              <a:rPr lang="en-US" altLang="ja-JP" sz="1800" dirty="0">
                <a:latin typeface="Times New Roman" panose="02020603050405020304" pitchFamily="18" charset="0"/>
                <a:cs typeface="Times New Roman" panose="02020603050405020304" pitchFamily="18" charset="0"/>
              </a:rPr>
              <a:t>          2. Luồng</a:t>
            </a:r>
            <a:br>
              <a:rPr lang="en-US" altLang="ja-JP" sz="1800" dirty="0">
                <a:latin typeface="Times New Roman" panose="02020603050405020304" pitchFamily="18" charset="0"/>
                <a:cs typeface="Times New Roman" panose="02020603050405020304" pitchFamily="18" charset="0"/>
              </a:rPr>
            </a:br>
            <a:r>
              <a:rPr lang="en-US" altLang="ja-JP" sz="1800" dirty="0">
                <a:latin typeface="Times New Roman" panose="02020603050405020304" pitchFamily="18" charset="0"/>
                <a:cs typeface="Times New Roman" panose="02020603050405020304" pitchFamily="18" charset="0"/>
              </a:rPr>
              <a:t>             2.1. Giới thiệu </a:t>
            </a:r>
            <a:br>
              <a:rPr lang="en-US" altLang="ja-JP" sz="1800" dirty="0">
                <a:latin typeface="Times New Roman" panose="02020603050405020304" pitchFamily="18" charset="0"/>
                <a:cs typeface="Times New Roman" panose="02020603050405020304" pitchFamily="18" charset="0"/>
              </a:rPr>
            </a:br>
            <a:endParaRPr lang="ja-JP" altLang="en-US" sz="1800" dirty="0">
              <a:latin typeface="Times New Roman" panose="02020603050405020304" pitchFamily="18" charset="0"/>
              <a:cs typeface="Times New Roman" panose="02020603050405020304" pitchFamily="18" charset="0"/>
            </a:endParaRPr>
          </a:p>
        </p:txBody>
      </p:sp>
      <p:sp>
        <p:nvSpPr>
          <p:cNvPr id="4" name="Rectangle 3"/>
          <p:cNvSpPr/>
          <p:nvPr/>
        </p:nvSpPr>
        <p:spPr>
          <a:xfrm>
            <a:off x="233363" y="1190270"/>
            <a:ext cx="8677275" cy="4963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en-US" altLang="ja-JP" sz="2000" dirty="0">
                <a:solidFill>
                  <a:schemeClr val="bg1"/>
                </a:solidFill>
                <a:latin typeface="Times New Roman" panose="02020603050405020304" pitchFamily="18" charset="0"/>
                <a:ea typeface="HGP明朝E" charset="-128"/>
                <a:cs typeface="Times New Roman" panose="02020603050405020304" pitchFamily="18" charset="0"/>
              </a:rPr>
              <a:t>Phân biệt tiến trình và luồng</a:t>
            </a:r>
            <a:endParaRPr lang="vi-VN" altLang="ja-JP" sz="2000" dirty="0">
              <a:solidFill>
                <a:schemeClr val="bg1"/>
              </a:solidFill>
              <a:latin typeface="Times New Roman" panose="02020603050405020304" pitchFamily="18" charset="0"/>
              <a:ea typeface="HGP明朝E" charset="-128"/>
              <a:cs typeface="Times New Roman" panose="02020603050405020304" pitchFamily="18" charset="0"/>
            </a:endParaRPr>
          </a:p>
        </p:txBody>
      </p:sp>
      <p:sp>
        <p:nvSpPr>
          <p:cNvPr id="2" name="Rectangle 1">
            <a:extLst>
              <a:ext uri="{FF2B5EF4-FFF2-40B4-BE49-F238E27FC236}">
                <a16:creationId xmlns:a16="http://schemas.microsoft.com/office/drawing/2014/main" id="{4DCDB5DC-C328-43DA-BF9F-815B30B6C2C5}"/>
              </a:ext>
            </a:extLst>
          </p:cNvPr>
          <p:cNvSpPr/>
          <p:nvPr/>
        </p:nvSpPr>
        <p:spPr>
          <a:xfrm>
            <a:off x="304800" y="2070922"/>
            <a:ext cx="4191000" cy="646331"/>
          </a:xfrm>
          <a:prstGeom prst="rect">
            <a:avLst/>
          </a:prstGeom>
          <a:solidFill>
            <a:schemeClr val="bg1"/>
          </a:solidFill>
        </p:spPr>
        <p:txBody>
          <a:bodyPr wrap="square">
            <a:spAutoFit/>
          </a:bodyPr>
          <a:lstStyle/>
          <a:p>
            <a:r>
              <a:rPr lang="en-US" altLang="ja-JP" dirty="0"/>
              <a:t>TT </a:t>
            </a:r>
            <a:r>
              <a:rPr lang="vi-VN" altLang="ja-JP" dirty="0"/>
              <a:t>có đoạn mã/dữ liệu/heap &amp; các đoạn khác</a:t>
            </a:r>
            <a:endParaRPr lang="ja-JP" altLang="en-US" dirty="0"/>
          </a:p>
        </p:txBody>
      </p:sp>
      <p:sp>
        <p:nvSpPr>
          <p:cNvPr id="6" name="Rectangle 5">
            <a:extLst>
              <a:ext uri="{FF2B5EF4-FFF2-40B4-BE49-F238E27FC236}">
                <a16:creationId xmlns:a16="http://schemas.microsoft.com/office/drawing/2014/main" id="{D4431097-3A0C-49AA-84A3-7B14EFCD7D8F}"/>
              </a:ext>
            </a:extLst>
          </p:cNvPr>
          <p:cNvSpPr/>
          <p:nvPr/>
        </p:nvSpPr>
        <p:spPr>
          <a:xfrm>
            <a:off x="304799" y="3297955"/>
            <a:ext cx="4191001" cy="923330"/>
          </a:xfrm>
          <a:prstGeom prst="rect">
            <a:avLst/>
          </a:prstGeom>
          <a:solidFill>
            <a:schemeClr val="bg1"/>
          </a:solidFill>
        </p:spPr>
        <p:txBody>
          <a:bodyPr wrap="square">
            <a:spAutoFit/>
          </a:bodyPr>
          <a:lstStyle/>
          <a:p>
            <a:r>
              <a:rPr lang="vi-VN" altLang="ja-JP" dirty="0"/>
              <a:t>Các luồng trong phạm vi </a:t>
            </a:r>
            <a:r>
              <a:rPr lang="en-US" altLang="ja-JP" dirty="0"/>
              <a:t>1 TT </a:t>
            </a:r>
            <a:r>
              <a:rPr lang="vi-VN" altLang="ja-JP" dirty="0"/>
              <a:t>chia sẻ mã/dữ liệu/heap, vào/ra nhưng có stack và tập thanh ghi riêng</a:t>
            </a:r>
            <a:endParaRPr lang="ja-JP" altLang="en-US" dirty="0"/>
          </a:p>
        </p:txBody>
      </p:sp>
      <p:sp>
        <p:nvSpPr>
          <p:cNvPr id="7" name="Rectangle 6">
            <a:extLst>
              <a:ext uri="{FF2B5EF4-FFF2-40B4-BE49-F238E27FC236}">
                <a16:creationId xmlns:a16="http://schemas.microsoft.com/office/drawing/2014/main" id="{9A847911-00D4-4D06-9E47-AD475ED61723}"/>
              </a:ext>
            </a:extLst>
          </p:cNvPr>
          <p:cNvSpPr/>
          <p:nvPr/>
        </p:nvSpPr>
        <p:spPr>
          <a:xfrm>
            <a:off x="294340" y="2681036"/>
            <a:ext cx="4201459" cy="369332"/>
          </a:xfrm>
          <a:prstGeom prst="rect">
            <a:avLst/>
          </a:prstGeom>
          <a:solidFill>
            <a:schemeClr val="bg2">
              <a:lumMod val="90000"/>
            </a:schemeClr>
          </a:solidFill>
        </p:spPr>
        <p:txBody>
          <a:bodyPr wrap="square">
            <a:spAutoFit/>
          </a:bodyPr>
          <a:lstStyle/>
          <a:p>
            <a:r>
              <a:rPr lang="en-US" altLang="ja-JP" dirty="0" err="1">
                <a:latin typeface="+mn-lt"/>
                <a:ea typeface="Tahoma" panose="020B0604030504040204" pitchFamily="34" charset="0"/>
                <a:cs typeface="Tahoma" panose="020B0604030504040204" pitchFamily="34" charset="0"/>
              </a:rPr>
              <a:t>Phải</a:t>
            </a:r>
            <a:r>
              <a:rPr lang="en-US" altLang="ja-JP" dirty="0">
                <a:latin typeface="+mn-lt"/>
                <a:ea typeface="Tahoma" panose="020B0604030504040204" pitchFamily="34" charset="0"/>
                <a:cs typeface="Tahoma" panose="020B0604030504040204" pitchFamily="34" charset="0"/>
              </a:rPr>
              <a:t> </a:t>
            </a:r>
            <a:r>
              <a:rPr lang="en-US" altLang="ja-JP" dirty="0" err="1">
                <a:latin typeface="+mn-lt"/>
                <a:ea typeface="Tahoma" panose="020B0604030504040204" pitchFamily="34" charset="0"/>
                <a:cs typeface="Tahoma" panose="020B0604030504040204" pitchFamily="34" charset="0"/>
              </a:rPr>
              <a:t>có</a:t>
            </a:r>
            <a:r>
              <a:rPr lang="en-US" altLang="ja-JP" dirty="0">
                <a:latin typeface="+mn-lt"/>
                <a:ea typeface="Tahoma" panose="020B0604030504040204" pitchFamily="34" charset="0"/>
                <a:cs typeface="Tahoma" panose="020B0604030504040204" pitchFamily="34" charset="0"/>
              </a:rPr>
              <a:t> </a:t>
            </a:r>
            <a:r>
              <a:rPr lang="en-US" altLang="ja-JP" dirty="0" err="1">
                <a:latin typeface="+mn-lt"/>
                <a:ea typeface="Tahoma" panose="020B0604030504040204" pitchFamily="34" charset="0"/>
                <a:cs typeface="Tahoma" panose="020B0604030504040204" pitchFamily="34" charset="0"/>
              </a:rPr>
              <a:t>ít</a:t>
            </a:r>
            <a:r>
              <a:rPr lang="en-US" altLang="ja-JP" dirty="0">
                <a:latin typeface="+mn-lt"/>
                <a:ea typeface="Tahoma" panose="020B0604030504040204" pitchFamily="34" charset="0"/>
                <a:cs typeface="Tahoma" panose="020B0604030504040204" pitchFamily="34" charset="0"/>
              </a:rPr>
              <a:t> </a:t>
            </a:r>
            <a:r>
              <a:rPr lang="en-US" altLang="ja-JP" dirty="0" err="1">
                <a:latin typeface="+mn-lt"/>
                <a:ea typeface="Tahoma" panose="020B0604030504040204" pitchFamily="34" charset="0"/>
                <a:cs typeface="Tahoma" panose="020B0604030504040204" pitchFamily="34" charset="0"/>
              </a:rPr>
              <a:t>nhất</a:t>
            </a:r>
            <a:r>
              <a:rPr lang="en-US" altLang="ja-JP" dirty="0">
                <a:latin typeface="+mn-lt"/>
                <a:ea typeface="Tahoma" panose="020B0604030504040204" pitchFamily="34" charset="0"/>
                <a:cs typeface="Tahoma" panose="020B0604030504040204" pitchFamily="34" charset="0"/>
              </a:rPr>
              <a:t> 1</a:t>
            </a:r>
            <a:r>
              <a:rPr lang="en-US"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err="1">
                <a:latin typeface="+mn-lt"/>
                <a:ea typeface="Tahoma" panose="020B0604030504040204" pitchFamily="34" charset="0"/>
                <a:cs typeface="Tahoma" panose="020B0604030504040204" pitchFamily="34" charset="0"/>
              </a:rPr>
              <a:t>luồng</a:t>
            </a:r>
            <a:r>
              <a:rPr lang="en-US" altLang="ja-JP" dirty="0">
                <a:latin typeface="+mn-lt"/>
                <a:ea typeface="Tahoma" panose="020B0604030504040204" pitchFamily="34" charset="0"/>
                <a:cs typeface="Tahoma" panose="020B0604030504040204" pitchFamily="34" charset="0"/>
              </a:rPr>
              <a:t> </a:t>
            </a:r>
            <a:r>
              <a:rPr lang="en-US" altLang="ja-JP" dirty="0" err="1">
                <a:latin typeface="+mn-lt"/>
                <a:ea typeface="Tahoma" panose="020B0604030504040204" pitchFamily="34" charset="0"/>
                <a:cs typeface="Tahoma" panose="020B0604030504040204" pitchFamily="34" charset="0"/>
              </a:rPr>
              <a:t>trong</a:t>
            </a:r>
            <a:r>
              <a:rPr lang="en-US" altLang="ja-JP" dirty="0">
                <a:latin typeface="+mn-lt"/>
                <a:ea typeface="Tahoma" panose="020B0604030504040204" pitchFamily="34" charset="0"/>
                <a:cs typeface="Tahoma" panose="020B0604030504040204" pitchFamily="34" charset="0"/>
              </a:rPr>
              <a:t> </a:t>
            </a:r>
            <a:r>
              <a:rPr lang="en-US" altLang="ja-JP" dirty="0" err="1">
                <a:latin typeface="+mn-lt"/>
                <a:ea typeface="Tahoma" panose="020B0604030504040204" pitchFamily="34" charset="0"/>
                <a:cs typeface="Tahoma" panose="020B0604030504040204" pitchFamily="34" charset="0"/>
              </a:rPr>
              <a:t>mỗi</a:t>
            </a:r>
            <a:r>
              <a:rPr lang="en-US" altLang="ja-JP" dirty="0">
                <a:latin typeface="+mn-lt"/>
                <a:ea typeface="Tahoma" panose="020B0604030504040204" pitchFamily="34" charset="0"/>
                <a:cs typeface="Tahoma" panose="020B0604030504040204" pitchFamily="34" charset="0"/>
              </a:rPr>
              <a:t> TT</a:t>
            </a:r>
            <a:endParaRPr lang="ja-JP" altLang="en-US" dirty="0">
              <a:latin typeface="+mn-lt"/>
              <a:cs typeface="Tahoma" panose="020B0604030504040204" pitchFamily="34" charset="0"/>
            </a:endParaRPr>
          </a:p>
        </p:txBody>
      </p:sp>
      <p:sp>
        <p:nvSpPr>
          <p:cNvPr id="8" name="Rectangle 7">
            <a:extLst>
              <a:ext uri="{FF2B5EF4-FFF2-40B4-BE49-F238E27FC236}">
                <a16:creationId xmlns:a16="http://schemas.microsoft.com/office/drawing/2014/main" id="{033F28B9-D943-441D-B882-E493D8D18CF4}"/>
              </a:ext>
            </a:extLst>
          </p:cNvPr>
          <p:cNvSpPr/>
          <p:nvPr/>
        </p:nvSpPr>
        <p:spPr>
          <a:xfrm>
            <a:off x="304800" y="4210977"/>
            <a:ext cx="4184655" cy="646331"/>
          </a:xfrm>
          <a:prstGeom prst="rect">
            <a:avLst/>
          </a:prstGeom>
          <a:solidFill>
            <a:schemeClr val="bg2">
              <a:lumMod val="90000"/>
            </a:schemeClr>
          </a:solidFill>
        </p:spPr>
        <p:txBody>
          <a:bodyPr wrap="square">
            <a:spAutoFit/>
          </a:bodyPr>
          <a:lstStyle/>
          <a:p>
            <a:r>
              <a:rPr lang="en-US" altLang="ja-JP" dirty="0"/>
              <a:t>Thao </a:t>
            </a:r>
            <a:r>
              <a:rPr lang="en-US" altLang="ja-JP" dirty="0" err="1"/>
              <a:t>tác</a:t>
            </a:r>
            <a:r>
              <a:rPr lang="en-US" altLang="ja-JP" dirty="0"/>
              <a:t> </a:t>
            </a:r>
            <a:r>
              <a:rPr lang="en-US" altLang="ja-JP" dirty="0" err="1"/>
              <a:t>khởi</a:t>
            </a:r>
            <a:r>
              <a:rPr lang="en-US" altLang="ja-JP" dirty="0"/>
              <a:t> </a:t>
            </a:r>
            <a:r>
              <a:rPr lang="en-US" altLang="ja-JP" dirty="0" err="1"/>
              <a:t>tạo</a:t>
            </a:r>
            <a:r>
              <a:rPr lang="en-US" altLang="ja-JP" dirty="0"/>
              <a:t>, </a:t>
            </a:r>
            <a:r>
              <a:rPr lang="en-US" altLang="ja-JP" dirty="0" err="1"/>
              <a:t>luân</a:t>
            </a:r>
            <a:r>
              <a:rPr lang="en-US" altLang="ja-JP" dirty="0"/>
              <a:t> </a:t>
            </a:r>
            <a:r>
              <a:rPr lang="en-US" altLang="ja-JP" dirty="0" err="1"/>
              <a:t>chuyển</a:t>
            </a:r>
            <a:r>
              <a:rPr lang="en-US" altLang="ja-JP" dirty="0"/>
              <a:t> TT </a:t>
            </a:r>
            <a:r>
              <a:rPr lang="en-US" altLang="ja-JP" dirty="0" err="1"/>
              <a:t>tốn</a:t>
            </a:r>
            <a:r>
              <a:rPr lang="en-US" altLang="ja-JP" dirty="0"/>
              <a:t> </a:t>
            </a:r>
            <a:r>
              <a:rPr lang="en-US" altLang="ja-JP" dirty="0" err="1"/>
              <a:t>kém</a:t>
            </a:r>
            <a:endParaRPr lang="ja-JP" altLang="en-US" dirty="0"/>
          </a:p>
        </p:txBody>
      </p:sp>
      <p:sp>
        <p:nvSpPr>
          <p:cNvPr id="9" name="Rectangle 8">
            <a:extLst>
              <a:ext uri="{FF2B5EF4-FFF2-40B4-BE49-F238E27FC236}">
                <a16:creationId xmlns:a16="http://schemas.microsoft.com/office/drawing/2014/main" id="{BC253D9D-F47E-4467-9E21-870029BA806D}"/>
              </a:ext>
            </a:extLst>
          </p:cNvPr>
          <p:cNvSpPr/>
          <p:nvPr/>
        </p:nvSpPr>
        <p:spPr>
          <a:xfrm>
            <a:off x="304800" y="4901651"/>
            <a:ext cx="4184656" cy="646331"/>
          </a:xfrm>
          <a:prstGeom prst="rect">
            <a:avLst/>
          </a:prstGeom>
          <a:solidFill>
            <a:schemeClr val="bg1"/>
          </a:solidFill>
        </p:spPr>
        <p:txBody>
          <a:bodyPr wrap="square">
            <a:spAutoFit/>
          </a:bodyPr>
          <a:lstStyle/>
          <a:p>
            <a:r>
              <a:rPr lang="vi-VN" altLang="ja-JP" dirty="0"/>
              <a:t>Bảo vệ tốt do có không gian điạ chỉ riêng</a:t>
            </a:r>
            <a:endParaRPr lang="en-US" altLang="ja-JP" dirty="0"/>
          </a:p>
          <a:p>
            <a:endParaRPr lang="ja-JP" altLang="en-US" dirty="0"/>
          </a:p>
        </p:txBody>
      </p:sp>
      <p:sp>
        <p:nvSpPr>
          <p:cNvPr id="10" name="Rectangle 9">
            <a:extLst>
              <a:ext uri="{FF2B5EF4-FFF2-40B4-BE49-F238E27FC236}">
                <a16:creationId xmlns:a16="http://schemas.microsoft.com/office/drawing/2014/main" id="{3CAF17FF-0EDA-47A8-920F-499163FD5B18}"/>
              </a:ext>
            </a:extLst>
          </p:cNvPr>
          <p:cNvSpPr/>
          <p:nvPr/>
        </p:nvSpPr>
        <p:spPr>
          <a:xfrm>
            <a:off x="262955" y="5495213"/>
            <a:ext cx="4226500" cy="646331"/>
          </a:xfrm>
          <a:prstGeom prst="rect">
            <a:avLst/>
          </a:prstGeom>
          <a:solidFill>
            <a:schemeClr val="bg2">
              <a:lumMod val="90000"/>
            </a:schemeClr>
          </a:solidFill>
        </p:spPr>
        <p:txBody>
          <a:bodyPr wrap="square">
            <a:spAutoFit/>
          </a:bodyPr>
          <a:lstStyle/>
          <a:p>
            <a:r>
              <a:rPr lang="vi-VN" altLang="ja-JP" dirty="0"/>
              <a:t>Khi TT kết thúc, các tài nguyên được đòi lại và các luồng phải kết thúc theo</a:t>
            </a:r>
            <a:endParaRPr lang="ja-JP" altLang="en-US" dirty="0"/>
          </a:p>
        </p:txBody>
      </p:sp>
      <p:sp>
        <p:nvSpPr>
          <p:cNvPr id="11" name="Rectangle 10">
            <a:extLst>
              <a:ext uri="{FF2B5EF4-FFF2-40B4-BE49-F238E27FC236}">
                <a16:creationId xmlns:a16="http://schemas.microsoft.com/office/drawing/2014/main" id="{B9E79493-B7EC-4A1C-994E-CDA0FD78E44D}"/>
              </a:ext>
            </a:extLst>
          </p:cNvPr>
          <p:cNvSpPr/>
          <p:nvPr/>
        </p:nvSpPr>
        <p:spPr>
          <a:xfrm>
            <a:off x="4733028" y="2074984"/>
            <a:ext cx="4145372" cy="646331"/>
          </a:xfrm>
          <a:prstGeom prst="rect">
            <a:avLst/>
          </a:prstGeom>
          <a:solidFill>
            <a:schemeClr val="bg1"/>
          </a:solidFill>
        </p:spPr>
        <p:txBody>
          <a:bodyPr wrap="square">
            <a:spAutoFit/>
          </a:bodyPr>
          <a:lstStyle/>
          <a:p>
            <a:r>
              <a:rPr lang="vi-VN" altLang="ja-JP" dirty="0"/>
              <a:t>Luồng không có đoạn dữ liệu hay heap riêng</a:t>
            </a:r>
            <a:endParaRPr lang="ja-JP" altLang="en-US" dirty="0"/>
          </a:p>
        </p:txBody>
      </p:sp>
      <p:sp>
        <p:nvSpPr>
          <p:cNvPr id="12" name="Rectangle 11">
            <a:extLst>
              <a:ext uri="{FF2B5EF4-FFF2-40B4-BE49-F238E27FC236}">
                <a16:creationId xmlns:a16="http://schemas.microsoft.com/office/drawing/2014/main" id="{B37ABA42-81E4-41FA-A775-F8806E50183E}"/>
              </a:ext>
            </a:extLst>
          </p:cNvPr>
          <p:cNvSpPr/>
          <p:nvPr/>
        </p:nvSpPr>
        <p:spPr>
          <a:xfrm>
            <a:off x="4733495" y="2710595"/>
            <a:ext cx="4177142" cy="646331"/>
          </a:xfrm>
          <a:prstGeom prst="rect">
            <a:avLst/>
          </a:prstGeom>
          <a:solidFill>
            <a:schemeClr val="bg2">
              <a:lumMod val="90000"/>
            </a:schemeClr>
          </a:solidFill>
        </p:spPr>
        <p:txBody>
          <a:bodyPr wrap="square">
            <a:spAutoFit/>
          </a:bodyPr>
          <a:lstStyle/>
          <a:p>
            <a:r>
              <a:rPr lang="vi-VN" altLang="ja-JP" dirty="0"/>
              <a:t>Luồng không đứng riêng mà nằm trong </a:t>
            </a:r>
            <a:r>
              <a:rPr lang="en-US" altLang="ja-JP" dirty="0"/>
              <a:t>1 TT</a:t>
            </a:r>
            <a:endParaRPr lang="ja-JP" altLang="en-US" dirty="0"/>
          </a:p>
        </p:txBody>
      </p:sp>
      <p:sp>
        <p:nvSpPr>
          <p:cNvPr id="13" name="Rectangle 12">
            <a:extLst>
              <a:ext uri="{FF2B5EF4-FFF2-40B4-BE49-F238E27FC236}">
                <a16:creationId xmlns:a16="http://schemas.microsoft.com/office/drawing/2014/main" id="{BE65DF8A-F17D-40DB-B8E6-951CA78FCA33}"/>
              </a:ext>
            </a:extLst>
          </p:cNvPr>
          <p:cNvSpPr/>
          <p:nvPr/>
        </p:nvSpPr>
        <p:spPr>
          <a:xfrm>
            <a:off x="4715310" y="3348118"/>
            <a:ext cx="4205786" cy="923330"/>
          </a:xfrm>
          <a:prstGeom prst="rect">
            <a:avLst/>
          </a:prstGeom>
          <a:solidFill>
            <a:schemeClr val="bg1"/>
          </a:solidFill>
        </p:spPr>
        <p:txBody>
          <a:bodyPr wrap="square">
            <a:spAutoFit/>
          </a:bodyPr>
          <a:lstStyle/>
          <a:p>
            <a:r>
              <a:rPr lang="vi-VN" altLang="ja-JP" dirty="0"/>
              <a:t>Có thể tồn tại nhiều luồng trong mỗi TT. Luồng đầu là luồng chính và sở hữu không gian stack của TT</a:t>
            </a:r>
            <a:endParaRPr lang="ja-JP" altLang="en-US" dirty="0"/>
          </a:p>
        </p:txBody>
      </p:sp>
      <p:sp>
        <p:nvSpPr>
          <p:cNvPr id="14" name="Rectangle 13">
            <a:extLst>
              <a:ext uri="{FF2B5EF4-FFF2-40B4-BE49-F238E27FC236}">
                <a16:creationId xmlns:a16="http://schemas.microsoft.com/office/drawing/2014/main" id="{12293B48-57A2-4F10-B3F5-ACFA908B08F1}"/>
              </a:ext>
            </a:extLst>
          </p:cNvPr>
          <p:cNvSpPr/>
          <p:nvPr/>
        </p:nvSpPr>
        <p:spPr>
          <a:xfrm>
            <a:off x="4715310" y="4244796"/>
            <a:ext cx="4195327" cy="646331"/>
          </a:xfrm>
          <a:prstGeom prst="rect">
            <a:avLst/>
          </a:prstGeom>
          <a:solidFill>
            <a:schemeClr val="bg2">
              <a:lumMod val="90000"/>
            </a:schemeClr>
          </a:solidFill>
        </p:spPr>
        <p:txBody>
          <a:bodyPr wrap="square">
            <a:spAutoFit/>
          </a:bodyPr>
          <a:lstStyle/>
          <a:p>
            <a:r>
              <a:rPr lang="en-US" altLang="ja-JP" dirty="0"/>
              <a:t>Thao </a:t>
            </a:r>
            <a:r>
              <a:rPr lang="en-US" altLang="ja-JP" dirty="0" err="1"/>
              <a:t>tác</a:t>
            </a:r>
            <a:r>
              <a:rPr lang="en-US" altLang="ja-JP" dirty="0"/>
              <a:t> </a:t>
            </a:r>
            <a:r>
              <a:rPr lang="en-US" altLang="ja-JP" dirty="0" err="1"/>
              <a:t>khởi</a:t>
            </a:r>
            <a:r>
              <a:rPr lang="en-US" altLang="ja-JP" dirty="0"/>
              <a:t> </a:t>
            </a:r>
            <a:r>
              <a:rPr lang="en-US" altLang="ja-JP" dirty="0" err="1"/>
              <a:t>tạo</a:t>
            </a:r>
            <a:r>
              <a:rPr lang="en-US" altLang="ja-JP" dirty="0"/>
              <a:t> </a:t>
            </a:r>
            <a:r>
              <a:rPr lang="en-US" altLang="ja-JP" dirty="0" err="1"/>
              <a:t>và</a:t>
            </a:r>
            <a:r>
              <a:rPr lang="en-US" altLang="ja-JP" dirty="0"/>
              <a:t> </a:t>
            </a:r>
            <a:r>
              <a:rPr lang="en-US" altLang="ja-JP" dirty="0" err="1"/>
              <a:t>luân</a:t>
            </a:r>
            <a:r>
              <a:rPr lang="en-US" altLang="ja-JP" dirty="0"/>
              <a:t> </a:t>
            </a:r>
            <a:r>
              <a:rPr lang="en-US" altLang="ja-JP" dirty="0" err="1"/>
              <a:t>chuyển</a:t>
            </a:r>
            <a:r>
              <a:rPr lang="en-US" altLang="ja-JP" dirty="0"/>
              <a:t> </a:t>
            </a:r>
            <a:r>
              <a:rPr lang="en-US" altLang="ja-JP" dirty="0" err="1"/>
              <a:t>luồng</a:t>
            </a:r>
            <a:r>
              <a:rPr lang="en-US" altLang="ja-JP" dirty="0"/>
              <a:t> </a:t>
            </a:r>
            <a:r>
              <a:rPr lang="en-US" altLang="ja-JP" dirty="0" err="1"/>
              <a:t>không</a:t>
            </a:r>
            <a:r>
              <a:rPr lang="en-US" altLang="ja-JP" dirty="0"/>
              <a:t> </a:t>
            </a:r>
            <a:r>
              <a:rPr lang="en-US" altLang="ja-JP" dirty="0" err="1"/>
              <a:t>tốn</a:t>
            </a:r>
            <a:r>
              <a:rPr lang="en-US" altLang="ja-JP" dirty="0"/>
              <a:t> </a:t>
            </a:r>
            <a:r>
              <a:rPr lang="en-US" altLang="ja-JP" dirty="0" err="1"/>
              <a:t>kém</a:t>
            </a:r>
            <a:endParaRPr lang="ja-JP" altLang="en-US" dirty="0"/>
          </a:p>
        </p:txBody>
      </p:sp>
      <p:sp>
        <p:nvSpPr>
          <p:cNvPr id="15" name="Rectangle 14">
            <a:extLst>
              <a:ext uri="{FF2B5EF4-FFF2-40B4-BE49-F238E27FC236}">
                <a16:creationId xmlns:a16="http://schemas.microsoft.com/office/drawing/2014/main" id="{D6658831-0849-43F2-84BB-A9FD6D0701A9}"/>
              </a:ext>
            </a:extLst>
          </p:cNvPr>
          <p:cNvSpPr/>
          <p:nvPr/>
        </p:nvSpPr>
        <p:spPr>
          <a:xfrm>
            <a:off x="4700054" y="4909353"/>
            <a:ext cx="4225837" cy="646331"/>
          </a:xfrm>
          <a:prstGeom prst="rect">
            <a:avLst/>
          </a:prstGeom>
          <a:solidFill>
            <a:schemeClr val="bg1"/>
          </a:solidFill>
        </p:spPr>
        <p:txBody>
          <a:bodyPr wrap="none">
            <a:spAutoFit/>
          </a:bodyPr>
          <a:lstStyle/>
          <a:p>
            <a:r>
              <a:rPr lang="vi-VN" altLang="ja-JP" dirty="0"/>
              <a:t>Không gian điạ chỉ chung, cần phải bảo vệ</a:t>
            </a:r>
            <a:endParaRPr lang="en-US" altLang="ja-JP" dirty="0"/>
          </a:p>
          <a:p>
            <a:endParaRPr lang="ja-JP" altLang="en-US" dirty="0"/>
          </a:p>
        </p:txBody>
      </p:sp>
      <p:sp>
        <p:nvSpPr>
          <p:cNvPr id="16" name="Rectangle 15">
            <a:extLst>
              <a:ext uri="{FF2B5EF4-FFF2-40B4-BE49-F238E27FC236}">
                <a16:creationId xmlns:a16="http://schemas.microsoft.com/office/drawing/2014/main" id="{1D96BB30-6EE3-47F0-A940-7D2B0794ABB4}"/>
              </a:ext>
            </a:extLst>
          </p:cNvPr>
          <p:cNvSpPr/>
          <p:nvPr/>
        </p:nvSpPr>
        <p:spPr>
          <a:xfrm>
            <a:off x="4700054" y="5508271"/>
            <a:ext cx="4210583" cy="923330"/>
          </a:xfrm>
          <a:prstGeom prst="rect">
            <a:avLst/>
          </a:prstGeom>
          <a:solidFill>
            <a:schemeClr val="bg2">
              <a:lumMod val="90000"/>
            </a:schemeClr>
          </a:solidFill>
        </p:spPr>
        <p:txBody>
          <a:bodyPr wrap="square">
            <a:spAutoFit/>
          </a:bodyPr>
          <a:lstStyle/>
          <a:p>
            <a:r>
              <a:rPr lang="vi-VN" altLang="ja-JP" dirty="0"/>
              <a:t>Luồng kết thúc, stack của nó được thu hồi</a:t>
            </a:r>
            <a:endParaRPr lang="en-US" altLang="ja-JP" dirty="0"/>
          </a:p>
          <a:p>
            <a:endParaRPr lang="ja-JP" altLang="en-US" dirty="0"/>
          </a:p>
        </p:txBody>
      </p:sp>
      <p:sp>
        <p:nvSpPr>
          <p:cNvPr id="17" name="Rectangle 16">
            <a:extLst>
              <a:ext uri="{FF2B5EF4-FFF2-40B4-BE49-F238E27FC236}">
                <a16:creationId xmlns:a16="http://schemas.microsoft.com/office/drawing/2014/main" id="{5CF75DBC-026C-4F30-B17E-386C11B09D8F}"/>
              </a:ext>
            </a:extLst>
          </p:cNvPr>
          <p:cNvSpPr/>
          <p:nvPr/>
        </p:nvSpPr>
        <p:spPr>
          <a:xfrm>
            <a:off x="4733028" y="1723183"/>
            <a:ext cx="4145371" cy="369332"/>
          </a:xfrm>
          <a:prstGeom prst="rect">
            <a:avLst/>
          </a:prstGeom>
          <a:gradFill>
            <a:gsLst>
              <a:gs pos="600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pPr algn="ctr"/>
            <a:r>
              <a:rPr lang="en-US" altLang="ja-JP" dirty="0" err="1"/>
              <a:t>Luồng</a:t>
            </a:r>
            <a:endParaRPr lang="ja-JP" altLang="en-US" dirty="0"/>
          </a:p>
        </p:txBody>
      </p:sp>
      <p:sp>
        <p:nvSpPr>
          <p:cNvPr id="18" name="Rectangle 17">
            <a:extLst>
              <a:ext uri="{FF2B5EF4-FFF2-40B4-BE49-F238E27FC236}">
                <a16:creationId xmlns:a16="http://schemas.microsoft.com/office/drawing/2014/main" id="{ED829AFC-01B1-4DE9-857B-707CAF336CE8}"/>
              </a:ext>
            </a:extLst>
          </p:cNvPr>
          <p:cNvSpPr/>
          <p:nvPr/>
        </p:nvSpPr>
        <p:spPr>
          <a:xfrm>
            <a:off x="265599" y="1731002"/>
            <a:ext cx="4230199" cy="369332"/>
          </a:xfrm>
          <a:prstGeom prst="rect">
            <a:avLst/>
          </a:prstGeom>
          <a:gradFill>
            <a:gsLst>
              <a:gs pos="600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pPr algn="ctr"/>
            <a:r>
              <a:rPr lang="en-US" altLang="ja-JP" dirty="0" err="1"/>
              <a:t>Tiến</a:t>
            </a:r>
            <a:r>
              <a:rPr lang="en-US" altLang="ja-JP" dirty="0"/>
              <a:t> </a:t>
            </a:r>
            <a:r>
              <a:rPr lang="en-US" altLang="ja-JP" dirty="0" err="1"/>
              <a:t>trình</a:t>
            </a:r>
            <a:endParaRPr lang="ja-JP" altLang="en-US" dirty="0"/>
          </a:p>
        </p:txBody>
      </p:sp>
    </p:spTree>
    <p:extLst>
      <p:ext uri="{BB962C8B-B14F-4D97-AF65-F5344CB8AC3E}">
        <p14:creationId xmlns:p14="http://schemas.microsoft.com/office/powerpoint/2010/main" val="68637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2.1. Giới thiệu </a:t>
            </a:r>
            <a:br>
              <a:rPr lang="en-US" altLang="ja-JP" sz="1800" dirty="0"/>
            </a:br>
            <a:endParaRPr lang="ja-JP" altLang="en-US" sz="1800" dirty="0"/>
          </a:p>
        </p:txBody>
      </p:sp>
      <p:sp>
        <p:nvSpPr>
          <p:cNvPr id="4" name="Rectangle 3"/>
          <p:cNvSpPr/>
          <p:nvPr/>
        </p:nvSpPr>
        <p:spPr>
          <a:xfrm>
            <a:off x="233363" y="1190270"/>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vi-VN" altLang="ja-JP" sz="2000" dirty="0">
                <a:solidFill>
                  <a:schemeClr val="bg1"/>
                </a:solidFill>
                <a:latin typeface="Arial" panose="020B0604020202020204" pitchFamily="34" charset="0"/>
                <a:ea typeface="HGP明朝E" charset="-128"/>
                <a:cs typeface="Arial" panose="020B0604020202020204" pitchFamily="34" charset="0"/>
              </a:rPr>
              <a:t>Lợi ích của lập trình đa luồng</a:t>
            </a:r>
          </a:p>
        </p:txBody>
      </p:sp>
      <p:sp>
        <p:nvSpPr>
          <p:cNvPr id="2" name="Rectangle 1"/>
          <p:cNvSpPr/>
          <p:nvPr/>
        </p:nvSpPr>
        <p:spPr>
          <a:xfrm>
            <a:off x="233363" y="2376132"/>
            <a:ext cx="8910638" cy="3539430"/>
          </a:xfrm>
          <a:prstGeom prst="rect">
            <a:avLst/>
          </a:prstGeom>
        </p:spPr>
        <p:txBody>
          <a:bodyPr wrap="square">
            <a:spAutoFit/>
          </a:bodyPr>
          <a:lstStyle/>
          <a:p>
            <a:pPr marL="285750" indent="-285750">
              <a:buFont typeface="Wingdings" panose="05000000000000000000" pitchFamily="2" charset="2"/>
              <a:buChar char="l"/>
            </a:pPr>
            <a:r>
              <a:rPr lang="vi-VN" altLang="ja-JP" sz="3200" dirty="0">
                <a:solidFill>
                  <a:srgbClr val="00B050"/>
                </a:solidFill>
                <a:latin typeface="Arial" panose="020B0604020202020204" pitchFamily="34" charset="0"/>
                <a:cs typeface="Arial" panose="020B0604020202020204" pitchFamily="34" charset="0"/>
              </a:rPr>
              <a:t>Tăng tính đáp ứng với người dùng</a:t>
            </a:r>
            <a:endParaRPr lang="en-US" altLang="ja-JP" sz="3200" dirty="0">
              <a:solidFill>
                <a:srgbClr val="00B05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endParaRPr lang="en-US" altLang="ja-JP" sz="3200" dirty="0">
              <a:solidFill>
                <a:srgbClr val="00B05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vi-VN" altLang="ja-JP" sz="3200" dirty="0">
                <a:solidFill>
                  <a:srgbClr val="00B050"/>
                </a:solidFill>
                <a:latin typeface="Arial" panose="020B0604020202020204" pitchFamily="34" charset="0"/>
                <a:cs typeface="Arial" panose="020B0604020202020204" pitchFamily="34" charset="0"/>
              </a:rPr>
              <a:t>Chia sẻ tài nguyên </a:t>
            </a:r>
            <a:endParaRPr lang="en-US" altLang="ja-JP" sz="3200" dirty="0">
              <a:solidFill>
                <a:srgbClr val="00B05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endParaRPr lang="en-US" altLang="ja-JP" sz="3200" dirty="0">
              <a:solidFill>
                <a:srgbClr val="00B05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vi-VN" altLang="ja-JP" sz="3200" dirty="0">
                <a:solidFill>
                  <a:srgbClr val="00B050"/>
                </a:solidFill>
                <a:latin typeface="Arial" panose="020B0604020202020204" pitchFamily="34" charset="0"/>
                <a:cs typeface="Arial" panose="020B0604020202020204" pitchFamily="34" charset="0"/>
              </a:rPr>
              <a:t>Tính kinh tế </a:t>
            </a:r>
            <a:endParaRPr lang="en-US" altLang="ja-JP" sz="3200" dirty="0">
              <a:solidFill>
                <a:srgbClr val="00B05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endParaRPr lang="en-US" altLang="ja-JP" sz="3200" dirty="0">
              <a:solidFill>
                <a:srgbClr val="00B05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vi-VN" altLang="ja-JP" sz="3200" dirty="0">
                <a:solidFill>
                  <a:srgbClr val="00B050"/>
                </a:solidFill>
                <a:latin typeface="Arial" panose="020B0604020202020204" pitchFamily="34" charset="0"/>
                <a:cs typeface="Arial" panose="020B0604020202020204" pitchFamily="34" charset="0"/>
              </a:rPr>
              <a:t>Sử dụng kiến trúc nhiều vi xử lý</a:t>
            </a:r>
            <a:r>
              <a:rPr lang="vi-VN" altLang="ja-JP" sz="3200" dirty="0">
                <a:latin typeface="Arial" panose="020B0604020202020204" pitchFamily="34" charset="0"/>
                <a:cs typeface="Arial" panose="020B0604020202020204" pitchFamily="34" charset="0"/>
              </a:rPr>
              <a:t> </a:t>
            </a:r>
            <a:endParaRPr lang="en-US" altLang="ja-JP"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747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2.1. Giới thiệu </a:t>
            </a:r>
            <a:br>
              <a:rPr lang="en-US" altLang="ja-JP" sz="1800" dirty="0"/>
            </a:br>
            <a:endParaRPr lang="ja-JP" altLang="en-US" sz="1800" dirty="0"/>
          </a:p>
        </p:txBody>
      </p:sp>
      <p:sp>
        <p:nvSpPr>
          <p:cNvPr id="4" name="Rectangle 3"/>
          <p:cNvSpPr/>
          <p:nvPr/>
        </p:nvSpPr>
        <p:spPr>
          <a:xfrm>
            <a:off x="233363" y="1190270"/>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vi-VN" altLang="ja-JP" sz="2000" dirty="0">
                <a:solidFill>
                  <a:schemeClr val="bg1"/>
                </a:solidFill>
                <a:latin typeface="Tahoma" charset="0"/>
                <a:ea typeface="HGP明朝E" charset="-128"/>
                <a:cs typeface="Tahoma" charset="0"/>
              </a:rPr>
              <a:t>Lợi ích của lập trình đa luồng</a:t>
            </a:r>
          </a:p>
        </p:txBody>
      </p:sp>
      <p:sp>
        <p:nvSpPr>
          <p:cNvPr id="2" name="Rectangle 1"/>
          <p:cNvSpPr/>
          <p:nvPr/>
        </p:nvSpPr>
        <p:spPr>
          <a:xfrm>
            <a:off x="233362" y="2189855"/>
            <a:ext cx="8910638" cy="3477875"/>
          </a:xfrm>
          <a:prstGeom prst="rect">
            <a:avLst/>
          </a:prstGeom>
        </p:spPr>
        <p:txBody>
          <a:bodyPr wrap="square">
            <a:spAutoFit/>
          </a:bodyPr>
          <a:lstStyle/>
          <a:p>
            <a:pPr marL="285750" indent="-285750">
              <a:buFont typeface="Wingdings" panose="05000000000000000000" pitchFamily="2" charset="2"/>
              <a:buChar char="l"/>
            </a:pPr>
            <a:r>
              <a:rPr lang="vi-VN" altLang="ja-JP" sz="2200" dirty="0">
                <a:solidFill>
                  <a:srgbClr val="00B050"/>
                </a:solidFill>
              </a:rPr>
              <a:t>Tăng tính đáp ứng với người dùng </a:t>
            </a:r>
            <a:endParaRPr lang="en-US" altLang="ja-JP" sz="2200" dirty="0">
              <a:solidFill>
                <a:srgbClr val="00B050"/>
              </a:solidFill>
            </a:endParaRPr>
          </a:p>
          <a:p>
            <a:pPr marL="742950" lvl="1" indent="-285750">
              <a:buFont typeface="Wingdings" panose="05000000000000000000" pitchFamily="2" charset="2"/>
              <a:buChar char="l"/>
            </a:pPr>
            <a:r>
              <a:rPr lang="vi-VN" altLang="ja-JP" sz="2200" dirty="0"/>
              <a:t>Cho phép </a:t>
            </a:r>
            <a:r>
              <a:rPr lang="en-US" altLang="ja-JP" sz="2200" dirty="0"/>
              <a:t>TT </a:t>
            </a:r>
            <a:r>
              <a:rPr lang="vi-VN" altLang="ja-JP" sz="2200" dirty="0"/>
              <a:t>vẫn </a:t>
            </a:r>
            <a:r>
              <a:rPr lang="vi-VN" altLang="ja-JP" sz="2200" dirty="0">
                <a:solidFill>
                  <a:srgbClr val="7030A0"/>
                </a:solidFill>
              </a:rPr>
              <a:t>thực hiện </a:t>
            </a:r>
            <a:r>
              <a:rPr lang="vi-VN" altLang="ja-JP" sz="2200" dirty="0"/>
              <a:t>ngay khi </a:t>
            </a:r>
            <a:r>
              <a:rPr lang="vi-VN" altLang="ja-JP" sz="2200" dirty="0">
                <a:solidFill>
                  <a:srgbClr val="7030A0"/>
                </a:solidFill>
              </a:rPr>
              <a:t>1 phần đang chờ đợi </a:t>
            </a:r>
            <a:r>
              <a:rPr lang="vi-VN" altLang="ja-JP" sz="2200" dirty="0"/>
              <a:t>(block) hoặc đang thực hiện tính toán tăng cường </a:t>
            </a:r>
            <a:r>
              <a:rPr lang="en-US" altLang="ja-JP" sz="2200" dirty="0"/>
              <a:t>(lengthy operation)</a:t>
            </a:r>
          </a:p>
          <a:p>
            <a:pPr marL="285750" indent="-285750">
              <a:buFont typeface="Wingdings" panose="05000000000000000000" pitchFamily="2" charset="2"/>
              <a:buChar char="l"/>
            </a:pPr>
            <a:endParaRPr lang="en-US" altLang="ja-JP" sz="2200" dirty="0">
              <a:solidFill>
                <a:srgbClr val="00B050"/>
              </a:solidFill>
            </a:endParaRPr>
          </a:p>
          <a:p>
            <a:pPr marL="285750" indent="-285750">
              <a:buFont typeface="Wingdings" panose="05000000000000000000" pitchFamily="2" charset="2"/>
              <a:buChar char="l"/>
            </a:pPr>
            <a:r>
              <a:rPr lang="vi-VN" altLang="ja-JP" sz="2200" dirty="0">
                <a:solidFill>
                  <a:srgbClr val="00B050"/>
                </a:solidFill>
              </a:rPr>
              <a:t>Chia sẻ tài nguyên </a:t>
            </a:r>
            <a:endParaRPr lang="en-US" altLang="ja-JP" sz="2200" dirty="0">
              <a:solidFill>
                <a:srgbClr val="00B050"/>
              </a:solidFill>
            </a:endParaRPr>
          </a:p>
          <a:p>
            <a:pPr marL="742950" lvl="1" indent="-285750">
              <a:buFont typeface="Wingdings" panose="05000000000000000000" pitchFamily="2" charset="2"/>
              <a:buChar char="l"/>
            </a:pPr>
            <a:r>
              <a:rPr lang="vi-VN" altLang="ja-JP" sz="2200" dirty="0"/>
              <a:t>Các luồng chia sẻ bộ nhớ và tài nguyên của </a:t>
            </a:r>
            <a:r>
              <a:rPr lang="en-US" altLang="ja-JP" sz="2200" dirty="0"/>
              <a:t>TT </a:t>
            </a:r>
            <a:r>
              <a:rPr lang="vi-VN" altLang="ja-JP" sz="2200" dirty="0"/>
              <a:t>chứa nó </a:t>
            </a:r>
            <a:endParaRPr lang="en-US" altLang="ja-JP" sz="2200" dirty="0"/>
          </a:p>
          <a:p>
            <a:pPr marL="1200150" lvl="2" indent="-285750">
              <a:buFont typeface="Wingdings" panose="05000000000000000000" pitchFamily="2" charset="2"/>
              <a:buChar char="l"/>
            </a:pPr>
            <a:r>
              <a:rPr lang="vi-VN" altLang="ja-JP" sz="2200" dirty="0"/>
              <a:t>Tốt cho các thuật toán song song (sử dụng chung các CTDL) </a:t>
            </a:r>
            <a:endParaRPr lang="en-US" altLang="ja-JP" sz="2200" dirty="0"/>
          </a:p>
          <a:p>
            <a:pPr marL="1200150" lvl="2" indent="-285750">
              <a:buFont typeface="Wingdings" panose="05000000000000000000" pitchFamily="2" charset="2"/>
              <a:buChar char="l"/>
            </a:pPr>
            <a:r>
              <a:rPr lang="vi-VN" altLang="ja-JP" sz="2200" dirty="0"/>
              <a:t>Trao đổi giữa các luồng thông qua bộ nhớ </a:t>
            </a:r>
            <a:r>
              <a:rPr lang="en-US" altLang="ja-JP" sz="2200" dirty="0" err="1"/>
              <a:t>dùng</a:t>
            </a:r>
            <a:r>
              <a:rPr lang="en-US" altLang="ja-JP" sz="2200" dirty="0"/>
              <a:t> </a:t>
            </a:r>
            <a:r>
              <a:rPr lang="en-US" altLang="ja-JP" sz="2200" dirty="0" err="1"/>
              <a:t>chung</a:t>
            </a:r>
            <a:endParaRPr lang="vi-VN" altLang="ja-JP" sz="2200" dirty="0"/>
          </a:p>
          <a:p>
            <a:pPr marL="742950" lvl="1" indent="-285750">
              <a:buFont typeface="Wingdings" panose="05000000000000000000" pitchFamily="2" charset="2"/>
              <a:buChar char="l"/>
            </a:pPr>
            <a:r>
              <a:rPr lang="vi-VN" altLang="ja-JP" sz="2200" dirty="0"/>
              <a:t>Cho phép 1 ứng dụng chứa nhiều luồng hoạt động trong cùng không gian địa chỉ</a:t>
            </a:r>
          </a:p>
        </p:txBody>
      </p:sp>
    </p:spTree>
    <p:extLst>
      <p:ext uri="{BB962C8B-B14F-4D97-AF65-F5344CB8AC3E}">
        <p14:creationId xmlns:p14="http://schemas.microsoft.com/office/powerpoint/2010/main" val="102650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2.1. Giới thiệu </a:t>
            </a:r>
            <a:br>
              <a:rPr lang="en-US" altLang="ja-JP" sz="1800" dirty="0"/>
            </a:br>
            <a:endParaRPr lang="ja-JP" altLang="en-US" sz="1800" dirty="0"/>
          </a:p>
        </p:txBody>
      </p:sp>
      <p:sp>
        <p:nvSpPr>
          <p:cNvPr id="4" name="Rectangle 3"/>
          <p:cNvSpPr/>
          <p:nvPr/>
        </p:nvSpPr>
        <p:spPr>
          <a:xfrm>
            <a:off x="233363" y="1190270"/>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vi-VN" altLang="ja-JP" sz="2000" dirty="0">
                <a:solidFill>
                  <a:schemeClr val="bg1"/>
                </a:solidFill>
                <a:latin typeface="Tahoma" charset="0"/>
                <a:ea typeface="HGP明朝E" charset="-128"/>
                <a:cs typeface="Tahoma" charset="0"/>
              </a:rPr>
              <a:t>Lợi ích của lập trình đa luồng</a:t>
            </a:r>
            <a:r>
              <a:rPr lang="en-US" altLang="ja-JP" sz="2000" dirty="0">
                <a:solidFill>
                  <a:schemeClr val="bg1"/>
                </a:solidFill>
                <a:latin typeface="Tahoma" charset="0"/>
                <a:ea typeface="HGP明朝E" charset="-128"/>
                <a:cs typeface="Tahoma" charset="0"/>
              </a:rPr>
              <a:t> (</a:t>
            </a:r>
            <a:r>
              <a:rPr lang="en-US" altLang="ja-JP" sz="2000" dirty="0" err="1">
                <a:solidFill>
                  <a:schemeClr val="bg1"/>
                </a:solidFill>
                <a:latin typeface="Tahoma" charset="0"/>
                <a:ea typeface="HGP明朝E" charset="-128"/>
                <a:cs typeface="Tahoma" charset="0"/>
              </a:rPr>
              <a:t>tiếp</a:t>
            </a:r>
            <a:r>
              <a:rPr lang="en-US" altLang="ja-JP" sz="2000" dirty="0">
                <a:solidFill>
                  <a:schemeClr val="bg1"/>
                </a:solidFill>
                <a:latin typeface="Tahoma" charset="0"/>
                <a:ea typeface="HGP明朝E" charset="-128"/>
                <a:cs typeface="Tahoma" charset="0"/>
              </a:rPr>
              <a:t>)</a:t>
            </a:r>
            <a:endParaRPr lang="vi-VN" altLang="ja-JP" sz="2000" dirty="0">
              <a:solidFill>
                <a:schemeClr val="bg1"/>
              </a:solidFill>
              <a:latin typeface="Tahoma" charset="0"/>
              <a:ea typeface="HGP明朝E" charset="-128"/>
              <a:cs typeface="Tahoma" charset="0"/>
            </a:endParaRPr>
          </a:p>
        </p:txBody>
      </p:sp>
      <p:sp>
        <p:nvSpPr>
          <p:cNvPr id="2" name="Rectangle 1"/>
          <p:cNvSpPr/>
          <p:nvPr/>
        </p:nvSpPr>
        <p:spPr>
          <a:xfrm>
            <a:off x="263381" y="2819400"/>
            <a:ext cx="8910638" cy="2462213"/>
          </a:xfrm>
          <a:prstGeom prst="rect">
            <a:avLst/>
          </a:prstGeom>
        </p:spPr>
        <p:txBody>
          <a:bodyPr wrap="square">
            <a:spAutoFit/>
          </a:bodyPr>
          <a:lstStyle/>
          <a:p>
            <a:pPr marL="285750" indent="-285750">
              <a:buFont typeface="Wingdings" panose="05000000000000000000" pitchFamily="2" charset="2"/>
              <a:buChar char="l"/>
            </a:pPr>
            <a:r>
              <a:rPr lang="vi-VN" altLang="ja-JP" sz="2200" dirty="0">
                <a:solidFill>
                  <a:srgbClr val="00B050"/>
                </a:solidFill>
              </a:rPr>
              <a:t>Tính kinh tế </a:t>
            </a:r>
            <a:endParaRPr lang="en-US" altLang="ja-JP" sz="2200" dirty="0">
              <a:solidFill>
                <a:srgbClr val="00B050"/>
              </a:solidFill>
            </a:endParaRPr>
          </a:p>
          <a:p>
            <a:pPr marL="742950" lvl="1" indent="-285750">
              <a:buFont typeface="Wingdings" panose="05000000000000000000" pitchFamily="2" charset="2"/>
              <a:buChar char="l"/>
            </a:pPr>
            <a:r>
              <a:rPr lang="vi-VN" altLang="ja-JP" sz="2200" dirty="0"/>
              <a:t>Các thao tác khởi tạo, hủy bỏ và luân chuyển luồng ít tốn kém </a:t>
            </a:r>
            <a:endParaRPr lang="en-US" altLang="ja-JP" sz="2200" dirty="0"/>
          </a:p>
          <a:p>
            <a:pPr marL="1200150" lvl="2" indent="-285750">
              <a:buFont typeface="Wingdings" panose="05000000000000000000" pitchFamily="2" charset="2"/>
              <a:buChar char="l"/>
            </a:pPr>
            <a:r>
              <a:rPr lang="vi-VN" altLang="ja-JP" sz="2200" dirty="0"/>
              <a:t>Minh họa được tính song song trên bộ đơn VXL do thời gian luân chuyển CPU nhanh (Thực tế chỉ </a:t>
            </a:r>
            <a:r>
              <a:rPr lang="vi-VN" altLang="ja-JP" sz="2200" dirty="0">
                <a:latin typeface="+mn-lt"/>
              </a:rPr>
              <a:t>1</a:t>
            </a:r>
            <a:r>
              <a:rPr lang="vi-VN" altLang="ja-JP" sz="2200" dirty="0"/>
              <a:t> luồng thực hiện)</a:t>
            </a:r>
            <a:endParaRPr lang="en-US" altLang="ja-JP" sz="2200" dirty="0"/>
          </a:p>
          <a:p>
            <a:pPr marL="1200150" lvl="2" indent="-285750">
              <a:buFont typeface="Wingdings" panose="05000000000000000000" pitchFamily="2" charset="2"/>
              <a:buChar char="l"/>
            </a:pPr>
            <a:endParaRPr lang="vi-VN" altLang="ja-JP" sz="2200" dirty="0"/>
          </a:p>
          <a:p>
            <a:pPr marL="285750" indent="-285750">
              <a:buFont typeface="Wingdings" panose="05000000000000000000" pitchFamily="2" charset="2"/>
              <a:buChar char="l"/>
            </a:pPr>
            <a:r>
              <a:rPr lang="vi-VN" altLang="ja-JP" sz="2200" dirty="0">
                <a:solidFill>
                  <a:srgbClr val="00B050"/>
                </a:solidFill>
              </a:rPr>
              <a:t>Sử dụng kiến trúc nhiều vi xử lý</a:t>
            </a:r>
            <a:r>
              <a:rPr lang="vi-VN" altLang="ja-JP" sz="2200" dirty="0"/>
              <a:t> </a:t>
            </a:r>
            <a:endParaRPr lang="en-US" altLang="ja-JP" sz="2200" dirty="0"/>
          </a:p>
          <a:p>
            <a:pPr marL="742950" lvl="1" indent="-285750">
              <a:buFont typeface="Wingdings" panose="05000000000000000000" pitchFamily="2" charset="2"/>
              <a:buChar char="l"/>
            </a:pPr>
            <a:r>
              <a:rPr lang="vi-VN" altLang="ja-JP" sz="2200" dirty="0"/>
              <a:t>Các luồng chạy song song thực sự trên các bộ VXL khác nhau.</a:t>
            </a:r>
            <a:endParaRPr lang="ja-JP" altLang="en-US" sz="2200" dirty="0"/>
          </a:p>
        </p:txBody>
      </p:sp>
    </p:spTree>
    <p:extLst>
      <p:ext uri="{BB962C8B-B14F-4D97-AF65-F5344CB8AC3E}">
        <p14:creationId xmlns:p14="http://schemas.microsoft.com/office/powerpoint/2010/main" val="346686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2.1. Giới thiệu </a:t>
            </a:r>
            <a:br>
              <a:rPr lang="en-US" altLang="ja-JP" sz="1800" dirty="0"/>
            </a:br>
            <a:endParaRPr lang="ja-JP" altLang="en-US" sz="1800" dirty="0"/>
          </a:p>
        </p:txBody>
      </p:sp>
      <p:sp>
        <p:nvSpPr>
          <p:cNvPr id="4" name="Rectangle 3"/>
          <p:cNvSpPr/>
          <p:nvPr/>
        </p:nvSpPr>
        <p:spPr>
          <a:xfrm>
            <a:off x="211286" y="1168818"/>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vi-VN" altLang="ja-JP" sz="2000" dirty="0">
                <a:solidFill>
                  <a:schemeClr val="bg1"/>
                </a:solidFill>
                <a:latin typeface="Tahoma" charset="0"/>
                <a:ea typeface="HGP明朝E" charset="-128"/>
                <a:cs typeface="Tahoma" charset="0"/>
              </a:rPr>
              <a:t>Lợi ích của lập trình đa luồng</a:t>
            </a:r>
            <a:r>
              <a:rPr lang="en-US" altLang="ja-JP" sz="2000" dirty="0">
                <a:solidFill>
                  <a:schemeClr val="bg1"/>
                </a:solidFill>
                <a:latin typeface="Tahoma" charset="0"/>
                <a:ea typeface="HGP明朝E" charset="-128"/>
                <a:cs typeface="Tahoma" charset="0"/>
              </a:rPr>
              <a:t> -&gt; Ví dụ</a:t>
            </a:r>
            <a:endParaRPr lang="vi-VN" altLang="ja-JP" sz="2000" dirty="0">
              <a:solidFill>
                <a:schemeClr val="bg1"/>
              </a:solidFill>
              <a:latin typeface="Tahoma" charset="0"/>
              <a:ea typeface="HGP明朝E" charset="-128"/>
              <a:cs typeface="Tahoma" charset="0"/>
            </a:endParaRPr>
          </a:p>
        </p:txBody>
      </p:sp>
      <p:sp>
        <p:nvSpPr>
          <p:cNvPr id="6" name="Rounded Rectangle 5"/>
          <p:cNvSpPr/>
          <p:nvPr/>
        </p:nvSpPr>
        <p:spPr>
          <a:xfrm>
            <a:off x="211286" y="1905000"/>
            <a:ext cx="4436914" cy="152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altLang="ja-JP" dirty="0">
                <a:solidFill>
                  <a:schemeClr val="tx1"/>
                </a:solidFill>
              </a:rPr>
              <a:t>Tính toán trên vector </a:t>
            </a:r>
            <a:endParaRPr lang="en-US" altLang="ja-JP" dirty="0">
              <a:solidFill>
                <a:schemeClr val="tx1"/>
              </a:solidFill>
            </a:endParaRPr>
          </a:p>
          <a:p>
            <a:endParaRPr lang="en-US" altLang="ja-JP" dirty="0">
              <a:solidFill>
                <a:schemeClr val="tx1"/>
              </a:solidFill>
            </a:endParaRPr>
          </a:p>
          <a:p>
            <a:r>
              <a:rPr lang="en-US" altLang="ja-JP" dirty="0">
                <a:solidFill>
                  <a:schemeClr val="tx1"/>
                </a:solidFill>
              </a:rPr>
              <a:t>f</a:t>
            </a:r>
            <a:r>
              <a:rPr lang="vi-VN" altLang="ja-JP" dirty="0">
                <a:solidFill>
                  <a:schemeClr val="tx1"/>
                </a:solidFill>
              </a:rPr>
              <a:t>or (k = 0;k &lt; n;k++) {</a:t>
            </a:r>
          </a:p>
          <a:p>
            <a:r>
              <a:rPr lang="en-US" altLang="ja-JP" dirty="0">
                <a:solidFill>
                  <a:schemeClr val="tx1"/>
                </a:solidFill>
              </a:rPr>
              <a:t>        </a:t>
            </a:r>
            <a:r>
              <a:rPr lang="vi-VN" altLang="ja-JP" dirty="0">
                <a:solidFill>
                  <a:schemeClr val="tx1"/>
                </a:solidFill>
              </a:rPr>
              <a:t>a[k] = b[k]*c[k];</a:t>
            </a:r>
          </a:p>
          <a:p>
            <a:r>
              <a:rPr lang="vi-VN" altLang="ja-JP" dirty="0">
                <a:solidFill>
                  <a:schemeClr val="tx1"/>
                </a:solidFill>
              </a:rPr>
              <a:t>}</a:t>
            </a:r>
          </a:p>
          <a:p>
            <a:pPr algn="ctr"/>
            <a:endParaRPr kumimoji="1" lang="ja-JP" altLang="en-US" dirty="0"/>
          </a:p>
        </p:txBody>
      </p:sp>
      <p:sp>
        <p:nvSpPr>
          <p:cNvPr id="9" name="Rounded Rectangle 8"/>
          <p:cNvSpPr/>
          <p:nvPr/>
        </p:nvSpPr>
        <p:spPr>
          <a:xfrm>
            <a:off x="4800600" y="1905000"/>
            <a:ext cx="3962400" cy="3505200"/>
          </a:xfrm>
          <a:prstGeom prst="roundRect">
            <a:avLst>
              <a:gd name="adj" fmla="val 49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dirty="0">
              <a:solidFill>
                <a:schemeClr val="tx1"/>
              </a:solidFill>
            </a:endParaRPr>
          </a:p>
          <a:p>
            <a:r>
              <a:rPr lang="vi-VN" altLang="ja-JP" dirty="0">
                <a:solidFill>
                  <a:schemeClr val="tx1"/>
                </a:solidFill>
              </a:rPr>
              <a:t>void fn(a,b) </a:t>
            </a:r>
            <a:endParaRPr lang="en-US" altLang="ja-JP" dirty="0">
              <a:solidFill>
                <a:schemeClr val="tx1"/>
              </a:solidFill>
            </a:endParaRPr>
          </a:p>
          <a:p>
            <a:r>
              <a:rPr lang="vi-VN" altLang="ja-JP" dirty="0">
                <a:solidFill>
                  <a:schemeClr val="tx1"/>
                </a:solidFill>
              </a:rPr>
              <a:t>for(k = a; k &lt; b; k ++){ </a:t>
            </a:r>
            <a:endParaRPr lang="en-US" altLang="ja-JP" dirty="0">
              <a:solidFill>
                <a:schemeClr val="tx1"/>
              </a:solidFill>
            </a:endParaRPr>
          </a:p>
          <a:p>
            <a:r>
              <a:rPr lang="en-US" altLang="ja-JP" dirty="0">
                <a:solidFill>
                  <a:schemeClr val="tx1"/>
                </a:solidFill>
              </a:rPr>
              <a:t>          </a:t>
            </a:r>
            <a:r>
              <a:rPr lang="vi-VN" altLang="ja-JP" dirty="0">
                <a:solidFill>
                  <a:schemeClr val="tx1"/>
                </a:solidFill>
              </a:rPr>
              <a:t>a[k] = b[k] ∗ c[k];</a:t>
            </a:r>
          </a:p>
          <a:p>
            <a:r>
              <a:rPr lang="vi-VN" altLang="ja-JP" dirty="0">
                <a:solidFill>
                  <a:schemeClr val="tx1"/>
                </a:solidFill>
              </a:rPr>
              <a:t>} </a:t>
            </a:r>
            <a:endParaRPr lang="en-US" altLang="ja-JP" dirty="0">
              <a:solidFill>
                <a:schemeClr val="tx1"/>
              </a:solidFill>
            </a:endParaRPr>
          </a:p>
          <a:p>
            <a:r>
              <a:rPr lang="vi-VN" altLang="ja-JP" dirty="0">
                <a:solidFill>
                  <a:schemeClr val="tx1"/>
                </a:solidFill>
              </a:rPr>
              <a:t>void main(){</a:t>
            </a:r>
          </a:p>
          <a:p>
            <a:r>
              <a:rPr lang="en-US" altLang="ja-JP" dirty="0">
                <a:solidFill>
                  <a:schemeClr val="tx1"/>
                </a:solidFill>
              </a:rPr>
              <a:t>     </a:t>
            </a:r>
            <a:r>
              <a:rPr lang="vi-VN" altLang="ja-JP" dirty="0">
                <a:solidFill>
                  <a:schemeClr val="tx1"/>
                </a:solidFill>
              </a:rPr>
              <a:t>CreateThread(fn(0, n/4)); </a:t>
            </a:r>
            <a:r>
              <a:rPr lang="en-US" altLang="ja-JP" dirty="0">
                <a:solidFill>
                  <a:schemeClr val="tx1"/>
                </a:solidFill>
              </a:rPr>
              <a:t>         </a:t>
            </a:r>
          </a:p>
          <a:p>
            <a:r>
              <a:rPr lang="en-US" altLang="ja-JP" dirty="0">
                <a:solidFill>
                  <a:schemeClr val="tx1"/>
                </a:solidFill>
              </a:rPr>
              <a:t>     </a:t>
            </a:r>
            <a:r>
              <a:rPr lang="vi-VN" altLang="ja-JP" dirty="0">
                <a:solidFill>
                  <a:schemeClr val="tx1"/>
                </a:solidFill>
              </a:rPr>
              <a:t>CreateThread(fn(n/4, n/2)); </a:t>
            </a:r>
            <a:r>
              <a:rPr lang="en-US" altLang="ja-JP" dirty="0">
                <a:solidFill>
                  <a:schemeClr val="tx1"/>
                </a:solidFill>
              </a:rPr>
              <a:t> </a:t>
            </a:r>
          </a:p>
          <a:p>
            <a:r>
              <a:rPr lang="en-US" altLang="ja-JP" dirty="0">
                <a:solidFill>
                  <a:schemeClr val="tx1"/>
                </a:solidFill>
              </a:rPr>
              <a:t>     </a:t>
            </a:r>
            <a:r>
              <a:rPr lang="vi-VN" altLang="ja-JP" dirty="0">
                <a:solidFill>
                  <a:schemeClr val="tx1"/>
                </a:solidFill>
              </a:rPr>
              <a:t>CreateThread(fn(n/2, 3n/4)); </a:t>
            </a:r>
            <a:r>
              <a:rPr lang="en-US" altLang="ja-JP" dirty="0">
                <a:solidFill>
                  <a:schemeClr val="tx1"/>
                </a:solidFill>
              </a:rPr>
              <a:t> </a:t>
            </a:r>
          </a:p>
          <a:p>
            <a:r>
              <a:rPr lang="en-US" altLang="ja-JP" dirty="0">
                <a:solidFill>
                  <a:schemeClr val="tx1"/>
                </a:solidFill>
              </a:rPr>
              <a:t>     </a:t>
            </a:r>
            <a:r>
              <a:rPr lang="vi-VN" altLang="ja-JP" dirty="0">
                <a:solidFill>
                  <a:schemeClr val="tx1"/>
                </a:solidFill>
              </a:rPr>
              <a:t>CreateThread(fn(3n/4, n)); </a:t>
            </a:r>
            <a:endParaRPr lang="en-US" altLang="ja-JP" dirty="0">
              <a:solidFill>
                <a:schemeClr val="tx1"/>
              </a:solidFill>
            </a:endParaRPr>
          </a:p>
          <a:p>
            <a:r>
              <a:rPr lang="vi-VN" altLang="ja-JP" dirty="0">
                <a:solidFill>
                  <a:schemeClr val="tx1"/>
                </a:solidFill>
              </a:rPr>
              <a:t>}</a:t>
            </a:r>
            <a:endParaRPr kumimoji="1" lang="ja-JP" altLang="en-US" dirty="0"/>
          </a:p>
        </p:txBody>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29" y="3657600"/>
            <a:ext cx="4489133" cy="1936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ounded Rectangle 10"/>
          <p:cNvSpPr/>
          <p:nvPr/>
        </p:nvSpPr>
        <p:spPr>
          <a:xfrm>
            <a:off x="225529" y="1907849"/>
            <a:ext cx="4436914" cy="412334"/>
          </a:xfrm>
          <a:prstGeom prst="roundRect">
            <a:avLst>
              <a:gd name="adj" fmla="val 389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vi-VN" altLang="ja-JP" dirty="0">
                <a:solidFill>
                  <a:schemeClr val="tx1"/>
                </a:solidFill>
              </a:rPr>
              <a:t>Tính toán trên vector </a:t>
            </a:r>
            <a:endParaRPr lang="en-US" altLang="ja-JP" dirty="0">
              <a:solidFill>
                <a:schemeClr val="tx1"/>
              </a:solidFill>
            </a:endParaRPr>
          </a:p>
          <a:p>
            <a:pPr algn="ctr"/>
            <a:endParaRPr kumimoji="1" lang="ja-JP" altLang="en-US" dirty="0"/>
          </a:p>
        </p:txBody>
      </p:sp>
      <p:sp>
        <p:nvSpPr>
          <p:cNvPr id="13" name="Rounded Rectangle 12"/>
          <p:cNvSpPr/>
          <p:nvPr/>
        </p:nvSpPr>
        <p:spPr>
          <a:xfrm>
            <a:off x="4767129" y="1909629"/>
            <a:ext cx="3995871" cy="412334"/>
          </a:xfrm>
          <a:prstGeom prst="roundRect">
            <a:avLst>
              <a:gd name="adj" fmla="val 389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vi-VN" altLang="ja-JP" dirty="0">
                <a:solidFill>
                  <a:schemeClr val="tx1"/>
                </a:solidFill>
              </a:rPr>
              <a:t>Mô hình đa luồng </a:t>
            </a:r>
            <a:endParaRPr lang="en-US" altLang="ja-JP" dirty="0">
              <a:solidFill>
                <a:schemeClr val="tx1"/>
              </a:solidFill>
            </a:endParaRPr>
          </a:p>
          <a:p>
            <a:pPr algn="ctr"/>
            <a:endParaRPr kumimoji="1" lang="ja-JP" altLang="en-US" dirty="0"/>
          </a:p>
        </p:txBody>
      </p:sp>
    </p:spTree>
    <p:extLst>
      <p:ext uri="{BB962C8B-B14F-4D97-AF65-F5344CB8AC3E}">
        <p14:creationId xmlns:p14="http://schemas.microsoft.com/office/powerpoint/2010/main" val="3068845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2.1. Giới thiệu </a:t>
            </a:r>
            <a:br>
              <a:rPr lang="en-US" altLang="ja-JP" sz="1800" dirty="0"/>
            </a:br>
            <a:endParaRPr lang="ja-JP" altLang="en-US" sz="1800" dirty="0"/>
          </a:p>
        </p:txBody>
      </p:sp>
      <p:sp>
        <p:nvSpPr>
          <p:cNvPr id="4" name="Rectangle 3"/>
          <p:cNvSpPr/>
          <p:nvPr/>
        </p:nvSpPr>
        <p:spPr>
          <a:xfrm>
            <a:off x="211286" y="1168818"/>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vi-VN" altLang="ja-JP" sz="2000" dirty="0">
                <a:solidFill>
                  <a:schemeClr val="bg1"/>
                </a:solidFill>
                <a:latin typeface="Tahoma" charset="0"/>
                <a:ea typeface="HGP明朝E" charset="-128"/>
                <a:cs typeface="Tahoma" charset="0"/>
              </a:rPr>
              <a:t>Luồng người dùng (User -Level Threads)</a:t>
            </a:r>
          </a:p>
        </p:txBody>
      </p:sp>
      <p:sp>
        <p:nvSpPr>
          <p:cNvPr id="2" name="Rectangle 1"/>
          <p:cNvSpPr/>
          <p:nvPr/>
        </p:nvSpPr>
        <p:spPr>
          <a:xfrm>
            <a:off x="258043" y="1734545"/>
            <a:ext cx="4328000" cy="4893647"/>
          </a:xfrm>
          <a:prstGeom prst="rect">
            <a:avLst/>
          </a:prstGeom>
        </p:spPr>
        <p:txBody>
          <a:bodyPr wrap="square">
            <a:spAutoFit/>
          </a:bodyPr>
          <a:lstStyle/>
          <a:p>
            <a:pPr marL="285750" indent="-285750">
              <a:buFont typeface="Wingdings" panose="05000000000000000000" pitchFamily="2" charset="2"/>
              <a:buChar char="l"/>
            </a:pPr>
            <a:r>
              <a:rPr lang="vi-VN" altLang="ja-JP" sz="2400" dirty="0">
                <a:latin typeface="Times New Roman" panose="02020603050405020304" pitchFamily="18" charset="0"/>
                <a:cs typeface="Times New Roman" panose="02020603050405020304" pitchFamily="18" charset="0"/>
              </a:rPr>
              <a:t>Quản lý các luồng được thực hiện bởi </a:t>
            </a:r>
            <a:r>
              <a:rPr lang="vi-VN" altLang="ja-JP" sz="2400" dirty="0">
                <a:solidFill>
                  <a:srgbClr val="7030A0"/>
                </a:solidFill>
                <a:latin typeface="Times New Roman" panose="02020603050405020304" pitchFamily="18" charset="0"/>
                <a:cs typeface="Times New Roman" panose="02020603050405020304" pitchFamily="18" charset="0"/>
              </a:rPr>
              <a:t>chương trình ứng dụng </a:t>
            </a:r>
            <a:endParaRPr lang="en-US" altLang="ja-JP" sz="2400" dirty="0">
              <a:solidFill>
                <a:srgbClr val="7030A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endParaRPr lang="en-US" altLang="ja-JP"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vi-VN" altLang="ja-JP" sz="2400" dirty="0">
                <a:latin typeface="Times New Roman" panose="02020603050405020304" pitchFamily="18" charset="0"/>
                <a:cs typeface="Times New Roman" panose="02020603050405020304" pitchFamily="18" charset="0"/>
              </a:rPr>
              <a:t>Nhân hệ thống </a:t>
            </a:r>
            <a:r>
              <a:rPr lang="vi-VN" altLang="ja-JP" sz="2400" dirty="0">
                <a:solidFill>
                  <a:srgbClr val="7030A0"/>
                </a:solidFill>
                <a:latin typeface="Times New Roman" panose="02020603050405020304" pitchFamily="18" charset="0"/>
                <a:cs typeface="Times New Roman" panose="02020603050405020304" pitchFamily="18" charset="0"/>
              </a:rPr>
              <a:t>không biết </a:t>
            </a:r>
            <a:r>
              <a:rPr lang="vi-VN" altLang="ja-JP" sz="2400" dirty="0">
                <a:latin typeface="Times New Roman" panose="02020603050405020304" pitchFamily="18" charset="0"/>
                <a:cs typeface="Times New Roman" panose="02020603050405020304" pitchFamily="18" charset="0"/>
              </a:rPr>
              <a:t>gì về sự tồn tại luồng </a:t>
            </a:r>
            <a:endParaRPr lang="en-US" altLang="ja-JP" sz="24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l"/>
            </a:pPr>
            <a:r>
              <a:rPr lang="vi-VN" altLang="ja-JP" sz="2400" dirty="0">
                <a:latin typeface="Times New Roman" panose="02020603050405020304" pitchFamily="18" charset="0"/>
                <a:cs typeface="Times New Roman" panose="02020603050405020304" pitchFamily="18" charset="0"/>
              </a:rPr>
              <a:t>Điều phối </a:t>
            </a:r>
            <a:r>
              <a:rPr lang="en-US" altLang="ja-JP" sz="2400" dirty="0">
                <a:latin typeface="Times New Roman" panose="02020603050405020304" pitchFamily="18" charset="0"/>
                <a:cs typeface="Times New Roman" panose="02020603050405020304" pitchFamily="18" charset="0"/>
              </a:rPr>
              <a:t>TT </a:t>
            </a:r>
            <a:r>
              <a:rPr lang="vi-VN" altLang="ja-JP" sz="2400" dirty="0">
                <a:latin typeface="Times New Roman" panose="02020603050405020304" pitchFamily="18" charset="0"/>
                <a:cs typeface="Times New Roman" panose="02020603050405020304" pitchFamily="18" charset="0"/>
              </a:rPr>
              <a:t>như </a:t>
            </a:r>
            <a:r>
              <a:rPr lang="en-US" altLang="ja-JP" sz="2400" dirty="0">
                <a:latin typeface="Times New Roman" panose="02020603050405020304" pitchFamily="18" charset="0"/>
                <a:cs typeface="Times New Roman" panose="02020603050405020304" pitchFamily="18" charset="0"/>
              </a:rPr>
              <a:t>1</a:t>
            </a:r>
            <a:r>
              <a:rPr lang="vi-VN" altLang="ja-JP" sz="2400" dirty="0">
                <a:latin typeface="Times New Roman" panose="02020603050405020304" pitchFamily="18" charset="0"/>
                <a:cs typeface="Times New Roman" panose="02020603050405020304" pitchFamily="18" charset="0"/>
              </a:rPr>
              <a:t> đơn vị duy nhất </a:t>
            </a:r>
            <a:endParaRPr lang="en-US" altLang="ja-JP" sz="24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l"/>
            </a:pPr>
            <a:r>
              <a:rPr lang="vi-VN" altLang="ja-JP" sz="2400" dirty="0">
                <a:latin typeface="Times New Roman" panose="02020603050405020304" pitchFamily="18" charset="0"/>
                <a:cs typeface="Times New Roman" panose="02020603050405020304" pitchFamily="18" charset="0"/>
              </a:rPr>
              <a:t>Gán cho mỗi </a:t>
            </a:r>
            <a:r>
              <a:rPr lang="en-US" altLang="ja-JP" sz="2400" dirty="0">
                <a:latin typeface="Times New Roman" panose="02020603050405020304" pitchFamily="18" charset="0"/>
                <a:cs typeface="Times New Roman" panose="02020603050405020304" pitchFamily="18" charset="0"/>
              </a:rPr>
              <a:t>TT 1</a:t>
            </a:r>
            <a:r>
              <a:rPr lang="vi-VN" altLang="ja-JP" sz="2400" dirty="0">
                <a:latin typeface="Times New Roman" panose="02020603050405020304" pitchFamily="18" charset="0"/>
                <a:cs typeface="Times New Roman" panose="02020603050405020304" pitchFamily="18" charset="0"/>
              </a:rPr>
              <a:t> t</a:t>
            </a:r>
            <a:r>
              <a:rPr lang="en-US" altLang="ja-JP" sz="2400" dirty="0">
                <a:latin typeface="Times New Roman" panose="02020603050405020304" pitchFamily="18" charset="0"/>
                <a:cs typeface="Times New Roman" panose="02020603050405020304" pitchFamily="18" charset="0"/>
              </a:rPr>
              <a:t>/</a:t>
            </a:r>
            <a:r>
              <a:rPr lang="vi-VN" altLang="ja-JP" sz="2400" dirty="0">
                <a:latin typeface="Times New Roman" panose="02020603050405020304" pitchFamily="18" charset="0"/>
                <a:cs typeface="Times New Roman" panose="02020603050405020304" pitchFamily="18" charset="0"/>
              </a:rPr>
              <a:t> thái duy nhất </a:t>
            </a:r>
            <a:endParaRPr lang="en-US" altLang="ja-JP" sz="2400" dirty="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l"/>
            </a:pPr>
            <a:r>
              <a:rPr lang="vi-VN" altLang="ja-JP" sz="2400" dirty="0">
                <a:latin typeface="Times New Roman" panose="02020603050405020304" pitchFamily="18" charset="0"/>
                <a:cs typeface="Times New Roman" panose="02020603050405020304" pitchFamily="18" charset="0"/>
              </a:rPr>
              <a:t>Sẵn sàng, chờ đợi, thực hiện,..</a:t>
            </a:r>
          </a:p>
          <a:p>
            <a:pPr marL="285750" indent="-285750">
              <a:buFont typeface="Wingdings" panose="05000000000000000000" pitchFamily="2" charset="2"/>
              <a:buChar char="l"/>
            </a:pPr>
            <a:endParaRPr lang="en-US" altLang="ja-JP" sz="2400" dirty="0">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E98981D3-BBD7-4837-8415-44689B266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042" y="2438400"/>
            <a:ext cx="4281443" cy="3653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374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2"/>
          <p:cNvSpPr>
            <a:spLocks noGrp="1"/>
          </p:cNvSpPr>
          <p:nvPr>
            <p:ph type="title"/>
          </p:nvPr>
        </p:nvSpPr>
        <p:spPr>
          <a:xfrm>
            <a:off x="457200" y="338138"/>
            <a:ext cx="8229600" cy="1185862"/>
          </a:xfrm>
        </p:spPr>
        <p:txBody>
          <a:bodyPr/>
          <a:lstStyle/>
          <a:p>
            <a:pPr algn="l" eaLnBrk="1" hangingPunct="1"/>
            <a:r>
              <a:rPr lang="vi-VN" altLang="ja-JP" sz="1800"/>
              <a:t>Chương </a:t>
            </a:r>
            <a:r>
              <a:rPr lang="en-US" altLang="ja-JP" sz="1800">
                <a:latin typeface="Tahoma" pitchFamily="34" charset="0"/>
              </a:rPr>
              <a:t>2</a:t>
            </a:r>
            <a:r>
              <a:rPr lang="vi-VN" altLang="ja-JP" sz="1800"/>
              <a:t> </a:t>
            </a:r>
            <a:r>
              <a:rPr lang="en-US" altLang="ja-JP" sz="1800"/>
              <a:t>Quản lí tiến trình</a:t>
            </a:r>
            <a:br>
              <a:rPr lang="en-US" altLang="ja-JP" sz="1800"/>
            </a:br>
            <a:endParaRPr lang="ja-JP" altLang="en-US" sz="1800"/>
          </a:p>
        </p:txBody>
      </p:sp>
      <p:sp>
        <p:nvSpPr>
          <p:cNvPr id="5" name="Content Placeholder 2"/>
          <p:cNvSpPr>
            <a:spLocks noGrp="1"/>
          </p:cNvSpPr>
          <p:nvPr>
            <p:ph idx="1"/>
          </p:nvPr>
        </p:nvSpPr>
        <p:spPr>
          <a:xfrm>
            <a:off x="838200" y="2057400"/>
            <a:ext cx="7408863" cy="4449763"/>
          </a:xfrm>
        </p:spPr>
        <p:txBody>
          <a:bodyPr/>
          <a:lstStyle/>
          <a:p>
            <a:pPr marL="457200" indent="-457200" eaLnBrk="1" hangingPunct="1">
              <a:buFontTx/>
              <a:buAutoNum type="circleNumDbPlain"/>
            </a:pPr>
            <a:r>
              <a:rPr lang="vi-VN" altLang="ja-JP" sz="2800" dirty="0">
                <a:solidFill>
                  <a:schemeClr val="bg1">
                    <a:lumMod val="75000"/>
                  </a:schemeClr>
                </a:solidFill>
              </a:rPr>
              <a:t>Tiến trình </a:t>
            </a:r>
            <a:endParaRPr lang="en-US" altLang="ja-JP" sz="2800" dirty="0">
              <a:solidFill>
                <a:schemeClr val="bg1">
                  <a:lumMod val="75000"/>
                </a:schemeClr>
              </a:solidFill>
            </a:endParaRPr>
          </a:p>
          <a:p>
            <a:pPr marL="457200" indent="-457200" eaLnBrk="1" hangingPunct="1">
              <a:buFontTx/>
              <a:buAutoNum type="circleNumDbPlain"/>
            </a:pPr>
            <a:r>
              <a:rPr lang="vi-VN" altLang="ja-JP" sz="2800" dirty="0"/>
              <a:t>Luồng (Thread) </a:t>
            </a:r>
            <a:endParaRPr lang="en-US" altLang="ja-JP" sz="2800" dirty="0"/>
          </a:p>
          <a:p>
            <a:pPr marL="457200" indent="-457200" eaLnBrk="1" hangingPunct="1">
              <a:buFontTx/>
              <a:buAutoNum type="circleNumDbPlain"/>
            </a:pPr>
            <a:r>
              <a:rPr lang="vi-VN" altLang="ja-JP" sz="2800" dirty="0">
                <a:solidFill>
                  <a:schemeClr val="bg1">
                    <a:lumMod val="75000"/>
                  </a:schemeClr>
                </a:solidFill>
              </a:rPr>
              <a:t>Điều phối CPU </a:t>
            </a:r>
            <a:endParaRPr lang="en-US" altLang="ja-JP" sz="2800" dirty="0">
              <a:solidFill>
                <a:schemeClr val="bg1">
                  <a:lumMod val="75000"/>
                </a:schemeClr>
              </a:solidFill>
            </a:endParaRPr>
          </a:p>
          <a:p>
            <a:pPr marL="457200" indent="-457200" eaLnBrk="1" hangingPunct="1">
              <a:buFontTx/>
              <a:buAutoNum type="circleNumDbPlain"/>
            </a:pPr>
            <a:r>
              <a:rPr lang="vi-VN" altLang="ja-JP" sz="2800" dirty="0">
                <a:solidFill>
                  <a:schemeClr val="bg1">
                    <a:lumMod val="75000"/>
                  </a:schemeClr>
                </a:solidFill>
              </a:rPr>
              <a:t>Tài nguyên găng và điều độ tiến trình </a:t>
            </a:r>
            <a:endParaRPr lang="en-US" altLang="ja-JP" sz="2800" dirty="0">
              <a:solidFill>
                <a:schemeClr val="bg1">
                  <a:lumMod val="75000"/>
                </a:schemeClr>
              </a:solidFill>
            </a:endParaRPr>
          </a:p>
          <a:p>
            <a:pPr marL="457200" indent="-457200" eaLnBrk="1" hangingPunct="1">
              <a:buFontTx/>
              <a:buAutoNum type="circleNumDbPlain"/>
            </a:pPr>
            <a:r>
              <a:rPr lang="vi-VN" altLang="ja-JP" sz="2800" dirty="0">
                <a:solidFill>
                  <a:schemeClr val="bg1">
                    <a:lumMod val="75000"/>
                  </a:schemeClr>
                </a:solidFill>
              </a:rPr>
              <a:t>Bế tắc và xử lý bế tắc</a:t>
            </a:r>
            <a:endParaRPr lang="vi-VN" altLang="ja-JP" sz="2600" dirty="0">
              <a:solidFill>
                <a:schemeClr val="bg1">
                  <a:lumMod val="75000"/>
                </a:schemeClr>
              </a:solidFill>
            </a:endParaRPr>
          </a:p>
        </p:txBody>
      </p:sp>
    </p:spTree>
    <p:extLst>
      <p:ext uri="{BB962C8B-B14F-4D97-AF65-F5344CB8AC3E}">
        <p14:creationId xmlns:p14="http://schemas.microsoft.com/office/powerpoint/2010/main" val="37466210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2.1. Giới thiệu </a:t>
            </a:r>
            <a:br>
              <a:rPr lang="en-US" altLang="ja-JP" sz="1800" dirty="0"/>
            </a:br>
            <a:endParaRPr lang="ja-JP" altLang="en-US" sz="1800" dirty="0"/>
          </a:p>
        </p:txBody>
      </p:sp>
      <p:sp>
        <p:nvSpPr>
          <p:cNvPr id="4" name="Rectangle 3"/>
          <p:cNvSpPr/>
          <p:nvPr/>
        </p:nvSpPr>
        <p:spPr>
          <a:xfrm>
            <a:off x="211286" y="1168818"/>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vi-VN" altLang="ja-JP" sz="2000" dirty="0">
                <a:solidFill>
                  <a:schemeClr val="bg1"/>
                </a:solidFill>
                <a:latin typeface="Tahoma" charset="0"/>
                <a:ea typeface="HGP明朝E" charset="-128"/>
                <a:cs typeface="Tahoma" charset="0"/>
              </a:rPr>
              <a:t>Luồng người dùng (User -Level Threads)</a:t>
            </a:r>
          </a:p>
        </p:txBody>
      </p:sp>
      <p:sp>
        <p:nvSpPr>
          <p:cNvPr id="2" name="Rectangle 1"/>
          <p:cNvSpPr/>
          <p:nvPr/>
        </p:nvSpPr>
        <p:spPr>
          <a:xfrm>
            <a:off x="258042" y="3447473"/>
            <a:ext cx="8583761" cy="2677656"/>
          </a:xfrm>
          <a:prstGeom prst="rect">
            <a:avLst/>
          </a:prstGeom>
        </p:spPr>
        <p:txBody>
          <a:bodyPr wrap="square">
            <a:spAutoFit/>
          </a:bodyPr>
          <a:lstStyle/>
          <a:p>
            <a:pPr marL="285750" indent="-285750">
              <a:buFont typeface="Wingdings" panose="05000000000000000000" pitchFamily="2" charset="2"/>
              <a:buChar char="l"/>
            </a:pPr>
            <a:r>
              <a:rPr lang="vi-VN" altLang="ja-JP" sz="2400" dirty="0">
                <a:latin typeface="Times New Roman" panose="02020603050405020304" pitchFamily="18" charset="0"/>
                <a:cs typeface="Times New Roman" panose="02020603050405020304" pitchFamily="18" charset="0"/>
              </a:rPr>
              <a:t>Ưu điểm </a:t>
            </a:r>
            <a:endParaRPr lang="en-US" altLang="ja-JP" sz="24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l"/>
            </a:pPr>
            <a:r>
              <a:rPr lang="vi-VN" altLang="ja-JP" sz="2400" dirty="0">
                <a:solidFill>
                  <a:srgbClr val="7030A0"/>
                </a:solidFill>
                <a:latin typeface="Times New Roman" panose="02020603050405020304" pitchFamily="18" charset="0"/>
                <a:cs typeface="Times New Roman" panose="02020603050405020304" pitchFamily="18" charset="0"/>
              </a:rPr>
              <a:t>Nhanh chóng </a:t>
            </a:r>
            <a:r>
              <a:rPr lang="vi-VN" altLang="ja-JP" sz="2400" dirty="0">
                <a:latin typeface="Times New Roman" panose="02020603050405020304" pitchFamily="18" charset="0"/>
                <a:cs typeface="Times New Roman" panose="02020603050405020304" pitchFamily="18" charset="0"/>
              </a:rPr>
              <a:t>trong </a:t>
            </a:r>
            <a:r>
              <a:rPr lang="vi-VN" altLang="ja-JP" sz="2400" dirty="0">
                <a:solidFill>
                  <a:srgbClr val="7030A0"/>
                </a:solidFill>
                <a:latin typeface="Times New Roman" panose="02020603050405020304" pitchFamily="18" charset="0"/>
                <a:cs typeface="Times New Roman" panose="02020603050405020304" pitchFamily="18" charset="0"/>
              </a:rPr>
              <a:t>tạo</a:t>
            </a:r>
            <a:r>
              <a:rPr lang="vi-VN" altLang="ja-JP" sz="2400" dirty="0">
                <a:latin typeface="Times New Roman" panose="02020603050405020304" pitchFamily="18" charset="0"/>
                <a:cs typeface="Times New Roman" panose="02020603050405020304" pitchFamily="18" charset="0"/>
              </a:rPr>
              <a:t> và </a:t>
            </a:r>
            <a:r>
              <a:rPr lang="vi-VN" altLang="ja-JP" sz="2400" dirty="0">
                <a:solidFill>
                  <a:srgbClr val="7030A0"/>
                </a:solidFill>
                <a:latin typeface="Times New Roman" panose="02020603050405020304" pitchFamily="18" charset="0"/>
                <a:cs typeface="Times New Roman" panose="02020603050405020304" pitchFamily="18" charset="0"/>
              </a:rPr>
              <a:t>quản lý </a:t>
            </a:r>
            <a:r>
              <a:rPr lang="vi-VN" altLang="ja-JP" sz="2400" dirty="0">
                <a:latin typeface="Times New Roman" panose="02020603050405020304" pitchFamily="18" charset="0"/>
                <a:cs typeface="Times New Roman" panose="02020603050405020304" pitchFamily="18" charset="0"/>
              </a:rPr>
              <a:t>luồng</a:t>
            </a:r>
          </a:p>
          <a:p>
            <a:pPr marL="285750" indent="-285750">
              <a:buFont typeface="Wingdings" panose="05000000000000000000" pitchFamily="2" charset="2"/>
              <a:buChar char="l"/>
            </a:pPr>
            <a:endParaRPr lang="en-US" altLang="ja-JP"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vi-VN" altLang="ja-JP" sz="2400" dirty="0">
                <a:latin typeface="Times New Roman" panose="02020603050405020304" pitchFamily="18" charset="0"/>
                <a:cs typeface="Times New Roman" panose="02020603050405020304" pitchFamily="18" charset="0"/>
              </a:rPr>
              <a:t>Nhược điểm </a:t>
            </a:r>
            <a:endParaRPr lang="en-US" altLang="ja-JP" sz="24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l"/>
            </a:pPr>
            <a:r>
              <a:rPr lang="vi-VN" altLang="ja-JP" sz="2400" dirty="0">
                <a:latin typeface="Times New Roman" panose="02020603050405020304" pitchFamily="18" charset="0"/>
                <a:cs typeface="Times New Roman" panose="02020603050405020304" pitchFamily="18" charset="0"/>
              </a:rPr>
              <a:t>Khi </a:t>
            </a:r>
            <a:r>
              <a:rPr lang="en-US" altLang="ja-JP" sz="2400" dirty="0">
                <a:solidFill>
                  <a:srgbClr val="7030A0"/>
                </a:solidFill>
                <a:latin typeface="Times New Roman" panose="02020603050405020304" pitchFamily="18" charset="0"/>
                <a:cs typeface="Times New Roman" panose="02020603050405020304" pitchFamily="18" charset="0"/>
              </a:rPr>
              <a:t>1</a:t>
            </a:r>
            <a:r>
              <a:rPr lang="vi-VN" altLang="ja-JP" sz="2400" dirty="0">
                <a:solidFill>
                  <a:srgbClr val="7030A0"/>
                </a:solidFill>
                <a:latin typeface="Times New Roman" panose="02020603050405020304" pitchFamily="18" charset="0"/>
                <a:cs typeface="Times New Roman" panose="02020603050405020304" pitchFamily="18" charset="0"/>
              </a:rPr>
              <a:t>luồng </a:t>
            </a:r>
            <a:r>
              <a:rPr lang="vi-VN" altLang="ja-JP" sz="2400" dirty="0">
                <a:latin typeface="Times New Roman" panose="02020603050405020304" pitchFamily="18" charset="0"/>
                <a:cs typeface="Times New Roman" panose="02020603050405020304" pitchFamily="18" charset="0"/>
              </a:rPr>
              <a:t>rơi vào t</a:t>
            </a:r>
            <a:r>
              <a:rPr lang="en-US" altLang="ja-JP" sz="2400" dirty="0">
                <a:latin typeface="Times New Roman" panose="02020603050405020304" pitchFamily="18" charset="0"/>
                <a:cs typeface="Times New Roman" panose="02020603050405020304" pitchFamily="18" charset="0"/>
              </a:rPr>
              <a:t>/</a:t>
            </a:r>
            <a:r>
              <a:rPr lang="vi-VN" altLang="ja-JP" sz="2400" dirty="0">
                <a:latin typeface="Times New Roman" panose="02020603050405020304" pitchFamily="18" charset="0"/>
                <a:cs typeface="Times New Roman" panose="02020603050405020304" pitchFamily="18" charset="0"/>
              </a:rPr>
              <a:t>thái </a:t>
            </a:r>
            <a:r>
              <a:rPr lang="vi-VN" altLang="ja-JP" sz="2400" dirty="0">
                <a:solidFill>
                  <a:srgbClr val="7030A0"/>
                </a:solidFill>
                <a:latin typeface="Times New Roman" panose="02020603050405020304" pitchFamily="18" charset="0"/>
                <a:cs typeface="Times New Roman" panose="02020603050405020304" pitchFamily="18" charset="0"/>
              </a:rPr>
              <a:t>chờ đợi</a:t>
            </a:r>
            <a:r>
              <a:rPr lang="vi-VN" altLang="ja-JP" sz="2400" dirty="0">
                <a:latin typeface="Times New Roman" panose="02020603050405020304" pitchFamily="18" charset="0"/>
                <a:cs typeface="Times New Roman" panose="02020603050405020304" pitchFamily="18" charset="0"/>
              </a:rPr>
              <a:t>, </a:t>
            </a:r>
            <a:r>
              <a:rPr lang="vi-VN" altLang="ja-JP" sz="2400" dirty="0">
                <a:solidFill>
                  <a:srgbClr val="7030A0"/>
                </a:solidFill>
                <a:latin typeface="Times New Roman" panose="02020603050405020304" pitchFamily="18" charset="0"/>
                <a:cs typeface="Times New Roman" panose="02020603050405020304" pitchFamily="18" charset="0"/>
              </a:rPr>
              <a:t>tất cả </a:t>
            </a:r>
            <a:r>
              <a:rPr lang="vi-VN" altLang="ja-JP" sz="2400" dirty="0">
                <a:latin typeface="Times New Roman" panose="02020603050405020304" pitchFamily="18" charset="0"/>
                <a:cs typeface="Times New Roman" panose="02020603050405020304" pitchFamily="18" charset="0"/>
              </a:rPr>
              <a:t>các luồng trong cùng </a:t>
            </a:r>
            <a:r>
              <a:rPr lang="en-US" altLang="ja-JP" sz="2400" dirty="0">
                <a:latin typeface="Times New Roman" panose="02020603050405020304" pitchFamily="18" charset="0"/>
                <a:cs typeface="Times New Roman" panose="02020603050405020304" pitchFamily="18" charset="0"/>
              </a:rPr>
              <a:t>TT </a:t>
            </a:r>
            <a:r>
              <a:rPr lang="vi-VN" altLang="ja-JP" sz="2400" dirty="0">
                <a:latin typeface="Times New Roman" panose="02020603050405020304" pitchFamily="18" charset="0"/>
                <a:cs typeface="Times New Roman" panose="02020603050405020304" pitchFamily="18" charset="0"/>
              </a:rPr>
              <a:t>bị </a:t>
            </a:r>
            <a:r>
              <a:rPr lang="vi-VN" altLang="ja-JP" sz="2400" dirty="0">
                <a:solidFill>
                  <a:srgbClr val="7030A0"/>
                </a:solidFill>
                <a:latin typeface="Times New Roman" panose="02020603050405020304" pitchFamily="18" charset="0"/>
                <a:cs typeface="Times New Roman" panose="02020603050405020304" pitchFamily="18" charset="0"/>
              </a:rPr>
              <a:t>chờ đợi theo </a:t>
            </a:r>
            <a:endParaRPr lang="en-US" altLang="ja-JP" sz="2400" dirty="0">
              <a:solidFill>
                <a:srgbClr val="7030A0"/>
              </a:solidFill>
              <a:latin typeface="Times New Roman" panose="02020603050405020304" pitchFamily="18" charset="0"/>
              <a:cs typeface="Times New Roman" panose="02020603050405020304" pitchFamily="18" charset="0"/>
            </a:endParaRPr>
          </a:p>
          <a:p>
            <a:pPr lvl="1"/>
            <a:r>
              <a:rPr lang="vi-VN" altLang="ja-JP" sz="2400" dirty="0">
                <a:latin typeface="Times New Roman" panose="02020603050405020304" pitchFamily="18" charset="0"/>
                <a:cs typeface="Times New Roman" panose="02020603050405020304" pitchFamily="18" charset="0"/>
              </a:rPr>
              <a:t>⇒Không tận dụng được ưu điểm của mô hình lập trình đa luồng</a:t>
            </a:r>
            <a:endParaRPr lang="ja-JP" altLang="en-US" sz="24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B760A006-B7CB-4A12-B389-41B8759E51B2}"/>
              </a:ext>
            </a:extLst>
          </p:cNvPr>
          <p:cNvSpPr/>
          <p:nvPr/>
        </p:nvSpPr>
        <p:spPr>
          <a:xfrm>
            <a:off x="354161" y="1647447"/>
            <a:ext cx="8534400" cy="1569660"/>
          </a:xfrm>
          <a:prstGeom prst="rect">
            <a:avLst/>
          </a:prstGeom>
        </p:spPr>
        <p:txBody>
          <a:bodyPr wrap="square">
            <a:spAutoFit/>
          </a:bodyPr>
          <a:lstStyle/>
          <a:p>
            <a:pPr marL="285750" lvl="0" indent="-285750">
              <a:buFont typeface="Wingdings" panose="05000000000000000000" pitchFamily="2" charset="2"/>
              <a:buChar char="l"/>
            </a:pPr>
            <a:r>
              <a:rPr lang="vi-VN" altLang="ja-JP" sz="2400" dirty="0">
                <a:solidFill>
                  <a:prstClr val="black"/>
                </a:solidFill>
                <a:latin typeface="Times New Roman" panose="02020603050405020304" pitchFamily="18" charset="0"/>
                <a:cs typeface="Times New Roman" panose="02020603050405020304" pitchFamily="18" charset="0"/>
              </a:rPr>
              <a:t>Chương trình ứng dụng được lập trình theo mô hình đa luồng </a:t>
            </a:r>
            <a:r>
              <a:rPr lang="en-US" altLang="ja-JP" sz="2400" dirty="0" err="1">
                <a:solidFill>
                  <a:prstClr val="black"/>
                </a:solidFill>
                <a:latin typeface="Times New Roman" panose="02020603050405020304" pitchFamily="18" charset="0"/>
                <a:cs typeface="Times New Roman" panose="02020603050405020304" pitchFamily="18" charset="0"/>
              </a:rPr>
              <a:t>được</a:t>
            </a:r>
            <a:r>
              <a:rPr lang="en-US" altLang="ja-JP" sz="2400" dirty="0">
                <a:solidFill>
                  <a:prstClr val="black"/>
                </a:solidFill>
                <a:latin typeface="Times New Roman" panose="02020603050405020304" pitchFamily="18" charset="0"/>
                <a:cs typeface="Times New Roman" panose="02020603050405020304" pitchFamily="18" charset="0"/>
              </a:rPr>
              <a:t> </a:t>
            </a:r>
            <a:r>
              <a:rPr lang="en-US" altLang="ja-JP" sz="2400" dirty="0" err="1">
                <a:solidFill>
                  <a:prstClr val="black"/>
                </a:solidFill>
                <a:latin typeface="Times New Roman" panose="02020603050405020304" pitchFamily="18" charset="0"/>
                <a:cs typeface="Times New Roman" panose="02020603050405020304" pitchFamily="18" charset="0"/>
              </a:rPr>
              <a:t>hỗ</a:t>
            </a:r>
            <a:r>
              <a:rPr lang="en-US" altLang="ja-JP" sz="2400" dirty="0">
                <a:solidFill>
                  <a:prstClr val="black"/>
                </a:solidFill>
                <a:latin typeface="Times New Roman" panose="02020603050405020304" pitchFamily="18" charset="0"/>
                <a:cs typeface="Times New Roman" panose="02020603050405020304" pitchFamily="18" charset="0"/>
              </a:rPr>
              <a:t> </a:t>
            </a:r>
            <a:r>
              <a:rPr lang="en-US" altLang="ja-JP" sz="2400" dirty="0" err="1">
                <a:solidFill>
                  <a:prstClr val="black"/>
                </a:solidFill>
                <a:latin typeface="Times New Roman" panose="02020603050405020304" pitchFamily="18" charset="0"/>
                <a:cs typeface="Times New Roman" panose="02020603050405020304" pitchFamily="18" charset="0"/>
              </a:rPr>
              <a:t>trợ</a:t>
            </a:r>
            <a:r>
              <a:rPr lang="en-US" altLang="ja-JP" sz="2400" dirty="0">
                <a:solidFill>
                  <a:prstClr val="black"/>
                </a:solidFill>
                <a:latin typeface="Times New Roman" panose="02020603050405020304" pitchFamily="18" charset="0"/>
                <a:cs typeface="Times New Roman" panose="02020603050405020304" pitchFamily="18" charset="0"/>
              </a:rPr>
              <a:t> </a:t>
            </a:r>
            <a:r>
              <a:rPr lang="en-US" altLang="ja-JP" sz="2400" dirty="0" err="1">
                <a:solidFill>
                  <a:prstClr val="black"/>
                </a:solidFill>
                <a:latin typeface="Times New Roman" panose="02020603050405020304" pitchFamily="18" charset="0"/>
                <a:cs typeface="Times New Roman" panose="02020603050405020304" pitchFamily="18" charset="0"/>
              </a:rPr>
              <a:t>bởi</a:t>
            </a:r>
            <a:r>
              <a:rPr lang="en-US" altLang="ja-JP" sz="2400" dirty="0">
                <a:solidFill>
                  <a:prstClr val="black"/>
                </a:solidFill>
                <a:latin typeface="Times New Roman" panose="02020603050405020304" pitchFamily="18" charset="0"/>
                <a:cs typeface="Times New Roman" panose="02020603050405020304" pitchFamily="18" charset="0"/>
              </a:rPr>
              <a:t> </a:t>
            </a:r>
            <a:r>
              <a:rPr lang="vi-VN" altLang="ja-JP" sz="2400" dirty="0">
                <a:solidFill>
                  <a:srgbClr val="7030A0"/>
                </a:solidFill>
                <a:latin typeface="Times New Roman" panose="02020603050405020304" pitchFamily="18" charset="0"/>
                <a:cs typeface="Times New Roman" panose="02020603050405020304" pitchFamily="18" charset="0"/>
              </a:rPr>
              <a:t>thư viện luồng </a:t>
            </a:r>
            <a:endParaRPr lang="en-US" altLang="ja-JP" sz="2400" dirty="0">
              <a:solidFill>
                <a:srgbClr val="7030A0"/>
              </a:solidFill>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POSIX </a:t>
            </a:r>
            <a:r>
              <a:rPr lang="en-US" sz="2400" dirty="0" err="1">
                <a:latin typeface="Times New Roman" panose="02020603050405020304" pitchFamily="18" charset="0"/>
                <a:cs typeface="Times New Roman" panose="02020603050405020304" pitchFamily="18" charset="0"/>
              </a:rPr>
              <a:t>Pthreads</a:t>
            </a:r>
            <a:r>
              <a:rPr lang="en-US" sz="2400" dirty="0">
                <a:latin typeface="Times New Roman" panose="02020603050405020304" pitchFamily="18" charset="0"/>
                <a:cs typeface="Times New Roman" panose="02020603050405020304" pitchFamily="18" charset="0"/>
              </a:rPr>
              <a:t>, Mach C-threads, Solaris 2 UI-threads, Win32 threads</a:t>
            </a:r>
          </a:p>
        </p:txBody>
      </p:sp>
    </p:spTree>
    <p:extLst>
      <p:ext uri="{BB962C8B-B14F-4D97-AF65-F5344CB8AC3E}">
        <p14:creationId xmlns:p14="http://schemas.microsoft.com/office/powerpoint/2010/main" val="101334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2.1. Giới thiệu </a:t>
            </a:r>
            <a:br>
              <a:rPr lang="en-US" altLang="ja-JP" sz="1800" dirty="0"/>
            </a:br>
            <a:endParaRPr lang="ja-JP" altLang="en-US" sz="1800" dirty="0"/>
          </a:p>
        </p:txBody>
      </p:sp>
      <p:sp>
        <p:nvSpPr>
          <p:cNvPr id="4" name="Rectangle 3"/>
          <p:cNvSpPr/>
          <p:nvPr/>
        </p:nvSpPr>
        <p:spPr>
          <a:xfrm>
            <a:off x="211286" y="1168818"/>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vi-VN" altLang="ja-JP" sz="2000" dirty="0">
                <a:solidFill>
                  <a:schemeClr val="bg1"/>
                </a:solidFill>
                <a:latin typeface="Tahoma" charset="0"/>
                <a:ea typeface="HGP明朝E" charset="-128"/>
                <a:cs typeface="Tahoma" charset="0"/>
              </a:rPr>
              <a:t>Luồng mức hệ thống (Kernel - Level threads)</a:t>
            </a:r>
          </a:p>
        </p:txBody>
      </p:sp>
      <p:sp>
        <p:nvSpPr>
          <p:cNvPr id="2" name="Rectangle 1"/>
          <p:cNvSpPr/>
          <p:nvPr/>
        </p:nvSpPr>
        <p:spPr>
          <a:xfrm>
            <a:off x="211287" y="1905000"/>
            <a:ext cx="4894114" cy="3416320"/>
          </a:xfrm>
          <a:prstGeom prst="rect">
            <a:avLst/>
          </a:prstGeom>
        </p:spPr>
        <p:txBody>
          <a:bodyPr wrap="square">
            <a:spAutoFit/>
          </a:bodyPr>
          <a:lstStyle/>
          <a:p>
            <a:pPr marL="285750" indent="-285750">
              <a:buFont typeface="Wingdings" panose="05000000000000000000" pitchFamily="2" charset="2"/>
              <a:buChar char="l"/>
            </a:pPr>
            <a:r>
              <a:rPr lang="vi-VN" altLang="ja-JP" sz="2400" dirty="0"/>
              <a:t>Nhân duy trì thông tin về TT và các luồng </a:t>
            </a:r>
            <a:endParaRPr lang="en-US" altLang="ja-JP" sz="2400" dirty="0"/>
          </a:p>
          <a:p>
            <a:pPr marL="285750" indent="-285750">
              <a:buFont typeface="Wingdings" panose="05000000000000000000" pitchFamily="2" charset="2"/>
              <a:buChar char="l"/>
            </a:pPr>
            <a:r>
              <a:rPr lang="vi-VN" altLang="ja-JP" sz="2400" dirty="0"/>
              <a:t>Quản lý luồng được thực hiện bởi nhân </a:t>
            </a:r>
            <a:endParaRPr lang="en-US" altLang="ja-JP" sz="2400" dirty="0"/>
          </a:p>
          <a:p>
            <a:pPr marL="742950" lvl="1" indent="-285750">
              <a:buFont typeface="Wingdings" panose="05000000000000000000" pitchFamily="2" charset="2"/>
              <a:buChar char="l"/>
            </a:pPr>
            <a:r>
              <a:rPr lang="vi-VN" altLang="ja-JP" sz="2400" dirty="0"/>
              <a:t>Không tồn tại các mã quản lý luồng trong ứng dụng </a:t>
            </a:r>
            <a:endParaRPr lang="en-US" altLang="ja-JP" sz="2400" dirty="0"/>
          </a:p>
          <a:p>
            <a:pPr marL="742950" lvl="1" indent="-285750">
              <a:buFont typeface="Wingdings" panose="05000000000000000000" pitchFamily="2" charset="2"/>
              <a:buChar char="l"/>
            </a:pPr>
            <a:r>
              <a:rPr lang="vi-VN" altLang="ja-JP" sz="2400" dirty="0"/>
              <a:t>Điều phối luồng được thực hiện bởi nhân, dựa trên các luồng</a:t>
            </a:r>
          </a:p>
        </p:txBody>
      </p:sp>
      <p:pic>
        <p:nvPicPr>
          <p:cNvPr id="5" name="Picture 3">
            <a:extLst>
              <a:ext uri="{FF2B5EF4-FFF2-40B4-BE49-F238E27FC236}">
                <a16:creationId xmlns:a16="http://schemas.microsoft.com/office/drawing/2014/main" id="{A4C0C0E6-4E75-439F-A083-ED5587874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993482"/>
            <a:ext cx="3194345" cy="369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142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2.1. Giới thiệu </a:t>
            </a:r>
            <a:br>
              <a:rPr lang="en-US" altLang="ja-JP" sz="1800" dirty="0"/>
            </a:br>
            <a:endParaRPr lang="ja-JP" altLang="en-US" sz="1800" dirty="0"/>
          </a:p>
        </p:txBody>
      </p:sp>
      <p:sp>
        <p:nvSpPr>
          <p:cNvPr id="4" name="Rectangle 3"/>
          <p:cNvSpPr/>
          <p:nvPr/>
        </p:nvSpPr>
        <p:spPr>
          <a:xfrm>
            <a:off x="211286" y="1168818"/>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vi-VN" altLang="ja-JP" sz="2000" dirty="0">
                <a:solidFill>
                  <a:schemeClr val="bg1"/>
                </a:solidFill>
                <a:latin typeface="Tahoma" charset="0"/>
                <a:ea typeface="HGP明朝E" charset="-128"/>
                <a:cs typeface="Tahoma" charset="0"/>
              </a:rPr>
              <a:t>Luồng mức hệ thống (Kernel - Level threads)</a:t>
            </a:r>
          </a:p>
        </p:txBody>
      </p:sp>
      <p:sp>
        <p:nvSpPr>
          <p:cNvPr id="2" name="Rectangle 1"/>
          <p:cNvSpPr/>
          <p:nvPr/>
        </p:nvSpPr>
        <p:spPr>
          <a:xfrm>
            <a:off x="211286" y="1905000"/>
            <a:ext cx="8583761" cy="2677656"/>
          </a:xfrm>
          <a:prstGeom prst="rect">
            <a:avLst/>
          </a:prstGeom>
        </p:spPr>
        <p:txBody>
          <a:bodyPr wrap="square">
            <a:spAutoFit/>
          </a:bodyPr>
          <a:lstStyle/>
          <a:p>
            <a:pPr marL="285750" indent="-285750">
              <a:buFont typeface="Wingdings" panose="05000000000000000000" pitchFamily="2" charset="2"/>
              <a:buChar char="l"/>
            </a:pPr>
            <a:r>
              <a:rPr lang="vi-VN" altLang="ja-JP" sz="2400" dirty="0"/>
              <a:t>Nhược điểm: </a:t>
            </a:r>
            <a:endParaRPr lang="en-US" altLang="ja-JP" sz="2400" dirty="0"/>
          </a:p>
          <a:p>
            <a:pPr marL="742950" lvl="1" indent="-285750">
              <a:buFont typeface="Wingdings" panose="05000000000000000000" pitchFamily="2" charset="2"/>
              <a:buChar char="l"/>
            </a:pPr>
            <a:r>
              <a:rPr lang="vi-VN" altLang="ja-JP" sz="2400" dirty="0"/>
              <a:t>Chậm trong tạo và quản lý luồng</a:t>
            </a:r>
          </a:p>
          <a:p>
            <a:pPr marL="285750" indent="-285750">
              <a:buFont typeface="Wingdings" panose="05000000000000000000" pitchFamily="2" charset="2"/>
              <a:buChar char="l"/>
            </a:pPr>
            <a:r>
              <a:rPr lang="vi-VN" altLang="ja-JP" sz="2400" dirty="0"/>
              <a:t>Ưu điểm:</a:t>
            </a:r>
          </a:p>
          <a:p>
            <a:pPr marL="742950" lvl="1" indent="-285750">
              <a:buFont typeface="Wingdings" panose="05000000000000000000" pitchFamily="2" charset="2"/>
              <a:buChar char="l"/>
            </a:pPr>
            <a:r>
              <a:rPr lang="en-US" altLang="ja-JP" sz="2400" dirty="0"/>
              <a:t>1</a:t>
            </a:r>
            <a:r>
              <a:rPr lang="vi-VN" altLang="ja-JP" sz="2400" dirty="0"/>
              <a:t> luồng chờ đợi vào ra, không ảnh hưởng tới luồng khác </a:t>
            </a:r>
            <a:endParaRPr lang="en-US" altLang="ja-JP" sz="2400" dirty="0"/>
          </a:p>
          <a:p>
            <a:pPr marL="742950" lvl="1" indent="-285750">
              <a:buFont typeface="Wingdings" panose="05000000000000000000" pitchFamily="2" charset="2"/>
              <a:buChar char="l"/>
            </a:pPr>
            <a:r>
              <a:rPr lang="vi-VN" altLang="ja-JP" sz="2400" dirty="0"/>
              <a:t>Trong môi trường đa VXL, nhân có thể điều phối các luồng cho các VXL khác nhau</a:t>
            </a:r>
          </a:p>
          <a:p>
            <a:pPr marL="285750" indent="-285750">
              <a:buFont typeface="Wingdings" panose="05000000000000000000" pitchFamily="2" charset="2"/>
              <a:buChar char="l"/>
            </a:pPr>
            <a:r>
              <a:rPr lang="en-US" altLang="ja-JP" sz="2400" dirty="0"/>
              <a:t>HĐH</a:t>
            </a:r>
            <a:r>
              <a:rPr lang="vi-VN" altLang="ja-JP" sz="2400" dirty="0"/>
              <a:t>: Windows NT/2000/XP, Linux, OS/2,..</a:t>
            </a:r>
            <a:endParaRPr lang="ja-JP" altLang="en-US" sz="2400" dirty="0"/>
          </a:p>
        </p:txBody>
      </p:sp>
    </p:spTree>
    <p:extLst>
      <p:ext uri="{BB962C8B-B14F-4D97-AF65-F5344CB8AC3E}">
        <p14:creationId xmlns:p14="http://schemas.microsoft.com/office/powerpoint/2010/main" val="187938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2.2.Mô hình đa luồng</a:t>
            </a:r>
            <a:br>
              <a:rPr lang="en-US" altLang="ja-JP" sz="1800" dirty="0"/>
            </a:br>
            <a:endParaRPr lang="ja-JP" altLang="en-US" sz="1800" dirty="0"/>
          </a:p>
        </p:txBody>
      </p:sp>
      <p:sp>
        <p:nvSpPr>
          <p:cNvPr id="5" name="Content Placeholder 1"/>
          <p:cNvSpPr>
            <a:spLocks noGrp="1"/>
          </p:cNvSpPr>
          <p:nvPr>
            <p:ph idx="1"/>
          </p:nvPr>
        </p:nvSpPr>
        <p:spPr>
          <a:xfrm>
            <a:off x="871538" y="2674938"/>
            <a:ext cx="7408862" cy="3451225"/>
          </a:xfrm>
        </p:spPr>
        <p:txBody>
          <a:bodyPr/>
          <a:lstStyle/>
          <a:p>
            <a:pPr eaLnBrk="1" hangingPunct="1">
              <a:buFont typeface="Wingdings" pitchFamily="2" charset="2"/>
              <a:buChar char="l"/>
            </a:pPr>
            <a:r>
              <a:rPr lang="en-US" altLang="ja-JP" dirty="0">
                <a:solidFill>
                  <a:schemeClr val="bg1">
                    <a:lumMod val="75000"/>
                  </a:schemeClr>
                </a:solidFill>
              </a:rPr>
              <a:t>Giới thiệu</a:t>
            </a:r>
          </a:p>
          <a:p>
            <a:pPr eaLnBrk="1" hangingPunct="1">
              <a:buFont typeface="Wingdings" pitchFamily="2" charset="2"/>
              <a:buChar char="l"/>
            </a:pPr>
            <a:r>
              <a:rPr lang="en-US" altLang="ja-JP" dirty="0"/>
              <a:t>Mô hình đa luồng</a:t>
            </a:r>
          </a:p>
          <a:p>
            <a:pPr eaLnBrk="1" hangingPunct="1">
              <a:buFont typeface="Wingdings" pitchFamily="2" charset="2"/>
              <a:buChar char="l"/>
            </a:pPr>
            <a:r>
              <a:rPr lang="en-US" altLang="ja-JP" dirty="0">
                <a:solidFill>
                  <a:schemeClr val="bg1">
                    <a:lumMod val="85000"/>
                  </a:schemeClr>
                </a:solidFill>
              </a:rPr>
              <a:t>Cài đặt luồng với Windows</a:t>
            </a:r>
          </a:p>
          <a:p>
            <a:pPr eaLnBrk="1" hangingPunct="1">
              <a:buFont typeface="Wingdings" pitchFamily="2" charset="2"/>
              <a:buChar char="l"/>
            </a:pPr>
            <a:r>
              <a:rPr lang="en-US" altLang="ja-JP" dirty="0">
                <a:solidFill>
                  <a:schemeClr val="bg1">
                    <a:lumMod val="85000"/>
                  </a:schemeClr>
                </a:solidFill>
              </a:rPr>
              <a:t>Vấn đề đa luồng</a:t>
            </a:r>
            <a:endParaRPr lang="ja-JP" altLang="en-US" dirty="0">
              <a:solidFill>
                <a:schemeClr val="bg1">
                  <a:lumMod val="85000"/>
                </a:schemeClr>
              </a:solidFill>
            </a:endParaRPr>
          </a:p>
        </p:txBody>
      </p:sp>
    </p:spTree>
    <p:extLst>
      <p:ext uri="{BB962C8B-B14F-4D97-AF65-F5344CB8AC3E}">
        <p14:creationId xmlns:p14="http://schemas.microsoft.com/office/powerpoint/2010/main" val="1642100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2.2. Mô hình đa luồng</a:t>
            </a:r>
            <a:br>
              <a:rPr lang="en-US" altLang="ja-JP" sz="1800" dirty="0"/>
            </a:br>
            <a:endParaRPr lang="ja-JP" altLang="en-US" sz="1800" dirty="0"/>
          </a:p>
        </p:txBody>
      </p:sp>
      <p:sp>
        <p:nvSpPr>
          <p:cNvPr id="4" name="Rectangle 3"/>
          <p:cNvSpPr/>
          <p:nvPr/>
        </p:nvSpPr>
        <p:spPr>
          <a:xfrm>
            <a:off x="211286" y="1168818"/>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vi-VN" altLang="ja-JP" sz="2000" dirty="0">
                <a:solidFill>
                  <a:schemeClr val="bg1"/>
                </a:solidFill>
                <a:latin typeface="Tahoma" charset="0"/>
                <a:ea typeface="HGP明朝E" charset="-128"/>
                <a:cs typeface="Tahoma" charset="0"/>
              </a:rPr>
              <a:t>Giới thiệu</a:t>
            </a:r>
          </a:p>
        </p:txBody>
      </p:sp>
      <p:sp>
        <p:nvSpPr>
          <p:cNvPr id="2" name="Rectangle 1"/>
          <p:cNvSpPr/>
          <p:nvPr/>
        </p:nvSpPr>
        <p:spPr>
          <a:xfrm>
            <a:off x="211286" y="1905000"/>
            <a:ext cx="8583761" cy="830997"/>
          </a:xfrm>
          <a:prstGeom prst="rect">
            <a:avLst/>
          </a:prstGeom>
        </p:spPr>
        <p:txBody>
          <a:bodyPr wrap="square">
            <a:spAutoFit/>
          </a:bodyPr>
          <a:lstStyle/>
          <a:p>
            <a:pPr marL="285750" indent="-285750">
              <a:buFont typeface="Wingdings" panose="05000000000000000000" pitchFamily="2" charset="2"/>
              <a:buChar char="l"/>
            </a:pPr>
            <a:r>
              <a:rPr lang="vi-VN" altLang="ja-JP" sz="2400" dirty="0"/>
              <a:t>Nhiều hệ thống hỗ trợ cả luồng mức người dùng và luồng mức hệ thống ⇒ Nhiều mô hình đa luồng khác nhau</a:t>
            </a:r>
            <a:endParaRPr lang="ja-JP" altLang="en-US" sz="2400" dirty="0"/>
          </a:p>
        </p:txBody>
      </p:sp>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118" y="2735997"/>
            <a:ext cx="8034337" cy="3976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2560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5123" y="249656"/>
            <a:ext cx="8229600" cy="1185862"/>
          </a:xfrm>
        </p:spPr>
        <p:txBody>
          <a:bodyPr rtlCol="0">
            <a:normAutofit/>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2.2. Mô hình đa luồng</a:t>
            </a:r>
            <a:endParaRPr lang="ja-JP" altLang="en-US" sz="1800" dirty="0"/>
          </a:p>
        </p:txBody>
      </p:sp>
      <p:sp>
        <p:nvSpPr>
          <p:cNvPr id="4" name="Rectangle 3"/>
          <p:cNvSpPr/>
          <p:nvPr/>
        </p:nvSpPr>
        <p:spPr>
          <a:xfrm>
            <a:off x="211286" y="1295400"/>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vi-VN" altLang="ja-JP" sz="2000" dirty="0">
                <a:solidFill>
                  <a:schemeClr val="bg1"/>
                </a:solidFill>
                <a:latin typeface="Tahoma" charset="0"/>
                <a:ea typeface="HGP明朝E" charset="-128"/>
                <a:cs typeface="Tahoma" charset="0"/>
              </a:rPr>
              <a:t>Mô hình nhiều-một</a:t>
            </a:r>
          </a:p>
        </p:txBody>
      </p:sp>
      <p:sp>
        <p:nvSpPr>
          <p:cNvPr id="2" name="Rectangle 1"/>
          <p:cNvSpPr/>
          <p:nvPr/>
        </p:nvSpPr>
        <p:spPr>
          <a:xfrm>
            <a:off x="211285" y="1702218"/>
            <a:ext cx="5046513" cy="4893647"/>
          </a:xfrm>
          <a:prstGeom prst="rect">
            <a:avLst/>
          </a:prstGeom>
        </p:spPr>
        <p:txBody>
          <a:bodyPr wrap="square">
            <a:spAutoFit/>
          </a:bodyPr>
          <a:lstStyle/>
          <a:p>
            <a:pPr marL="285750" indent="-285750">
              <a:buFont typeface="Wingdings" panose="05000000000000000000" pitchFamily="2" charset="2"/>
              <a:buChar char="l"/>
            </a:pPr>
            <a:r>
              <a:rPr lang="vi-VN" altLang="ja-JP" sz="2400" dirty="0">
                <a:latin typeface="Times New Roman" charset="0"/>
                <a:ea typeface="Times New Roman" charset="0"/>
                <a:cs typeface="Times New Roman" charset="0"/>
              </a:rPr>
              <a:t>Ánh xạ </a:t>
            </a:r>
            <a:r>
              <a:rPr lang="vi-VN" altLang="ja-JP" sz="2400" dirty="0">
                <a:solidFill>
                  <a:srgbClr val="00B050"/>
                </a:solidFill>
                <a:latin typeface="Times New Roman" charset="0"/>
                <a:ea typeface="Times New Roman" charset="0"/>
                <a:cs typeface="Times New Roman" charset="0"/>
              </a:rPr>
              <a:t>nhiều</a:t>
            </a:r>
            <a:r>
              <a:rPr lang="vi-VN" altLang="ja-JP" sz="2400" dirty="0">
                <a:latin typeface="Times New Roman" charset="0"/>
                <a:ea typeface="Times New Roman" charset="0"/>
                <a:cs typeface="Times New Roman" charset="0"/>
              </a:rPr>
              <a:t> luồng mức </a:t>
            </a:r>
            <a:r>
              <a:rPr lang="vi-VN" altLang="ja-JP" sz="2400" dirty="0">
                <a:solidFill>
                  <a:srgbClr val="00B050"/>
                </a:solidFill>
                <a:latin typeface="Times New Roman" charset="0"/>
                <a:ea typeface="Times New Roman" charset="0"/>
                <a:cs typeface="Times New Roman" charset="0"/>
              </a:rPr>
              <a:t>người dùng </a:t>
            </a:r>
            <a:r>
              <a:rPr lang="en-US" altLang="ja-JP" sz="2400" dirty="0">
                <a:latin typeface="Times New Roman" charset="0"/>
                <a:ea typeface="Times New Roman" charset="0"/>
                <a:cs typeface="Times New Roman" charset="0"/>
              </a:rPr>
              <a:t>-&gt;</a:t>
            </a:r>
            <a:r>
              <a:rPr lang="vi-VN" altLang="ja-JP" sz="2400" dirty="0">
                <a:solidFill>
                  <a:srgbClr val="00B050"/>
                </a:solidFill>
                <a:latin typeface="Times New Roman" charset="0"/>
                <a:ea typeface="Times New Roman" charset="0"/>
                <a:cs typeface="Times New Roman" charset="0"/>
              </a:rPr>
              <a:t>1 </a:t>
            </a:r>
            <a:r>
              <a:rPr lang="vi-VN" altLang="ja-JP" sz="2400" dirty="0">
                <a:latin typeface="Times New Roman" charset="0"/>
                <a:ea typeface="Times New Roman" charset="0"/>
                <a:cs typeface="Times New Roman" charset="0"/>
              </a:rPr>
              <a:t>luồng mức </a:t>
            </a:r>
            <a:r>
              <a:rPr lang="vi-VN" altLang="ja-JP" sz="2400" dirty="0">
                <a:solidFill>
                  <a:srgbClr val="00B050"/>
                </a:solidFill>
                <a:latin typeface="Times New Roman" charset="0"/>
                <a:ea typeface="Times New Roman" charset="0"/>
                <a:cs typeface="Times New Roman" charset="0"/>
              </a:rPr>
              <a:t>hệ thống </a:t>
            </a:r>
            <a:endParaRPr lang="en-US" altLang="ja-JP" sz="2400" dirty="0">
              <a:solidFill>
                <a:srgbClr val="00B050"/>
              </a:solidFill>
              <a:latin typeface="Times New Roman" charset="0"/>
              <a:ea typeface="Times New Roman" charset="0"/>
              <a:cs typeface="Times New Roman" charset="0"/>
            </a:endParaRPr>
          </a:p>
          <a:p>
            <a:pPr marL="285750" indent="-285750">
              <a:buFont typeface="Wingdings" panose="05000000000000000000" pitchFamily="2" charset="2"/>
              <a:buChar char="l"/>
            </a:pPr>
            <a:r>
              <a:rPr lang="vi-VN" altLang="ja-JP" sz="2400" dirty="0">
                <a:solidFill>
                  <a:srgbClr val="00B050"/>
                </a:solidFill>
                <a:latin typeface="Times New Roman" charset="0"/>
                <a:ea typeface="Times New Roman" charset="0"/>
                <a:cs typeface="Times New Roman" charset="0"/>
              </a:rPr>
              <a:t>Quản lý luồng </a:t>
            </a:r>
            <a:r>
              <a:rPr lang="vi-VN" altLang="ja-JP" sz="2400" dirty="0">
                <a:latin typeface="Times New Roman" charset="0"/>
                <a:ea typeface="Times New Roman" charset="0"/>
                <a:cs typeface="Times New Roman" charset="0"/>
              </a:rPr>
              <a:t>được thực hiện trong </a:t>
            </a:r>
            <a:r>
              <a:rPr lang="vi-VN" altLang="ja-JP" sz="2400" dirty="0">
                <a:solidFill>
                  <a:srgbClr val="00B050"/>
                </a:solidFill>
                <a:latin typeface="Times New Roman" charset="0"/>
                <a:ea typeface="Times New Roman" charset="0"/>
                <a:cs typeface="Times New Roman" charset="0"/>
              </a:rPr>
              <a:t>không gian người dùng </a:t>
            </a:r>
            <a:endParaRPr lang="en-US" altLang="ja-JP" sz="2400" dirty="0">
              <a:solidFill>
                <a:srgbClr val="00B050"/>
              </a:solidFill>
              <a:latin typeface="Times New Roman" charset="0"/>
              <a:ea typeface="Times New Roman" charset="0"/>
              <a:cs typeface="Times New Roman" charset="0"/>
            </a:endParaRPr>
          </a:p>
          <a:p>
            <a:pPr marL="742950" lvl="1" indent="-285750">
              <a:buFont typeface="Wingdings" panose="05000000000000000000" pitchFamily="2" charset="2"/>
              <a:buChar char="l"/>
            </a:pPr>
            <a:r>
              <a:rPr lang="vi-VN" altLang="ja-JP" sz="2400" dirty="0">
                <a:latin typeface="Times New Roman" charset="0"/>
                <a:ea typeface="Times New Roman" charset="0"/>
                <a:cs typeface="Times New Roman" charset="0"/>
              </a:rPr>
              <a:t>Hiệu quả </a:t>
            </a:r>
            <a:endParaRPr lang="en-US" altLang="ja-JP" sz="2400" dirty="0">
              <a:latin typeface="Times New Roman" charset="0"/>
              <a:ea typeface="Times New Roman" charset="0"/>
              <a:cs typeface="Times New Roman" charset="0"/>
            </a:endParaRPr>
          </a:p>
          <a:p>
            <a:pPr marL="742950" lvl="1" indent="-285750">
              <a:buFont typeface="Wingdings" panose="05000000000000000000" pitchFamily="2" charset="2"/>
              <a:buChar char="l"/>
            </a:pPr>
            <a:r>
              <a:rPr lang="vi-VN" altLang="ja-JP" sz="2400" dirty="0">
                <a:latin typeface="Times New Roman" charset="0"/>
                <a:ea typeface="Times New Roman" charset="0"/>
                <a:cs typeface="Times New Roman" charset="0"/>
              </a:rPr>
              <a:t>Cho phép tạo nhiều luồng tùy ý </a:t>
            </a:r>
            <a:endParaRPr lang="en-US" altLang="ja-JP" sz="2400" dirty="0">
              <a:latin typeface="Times New Roman" charset="0"/>
              <a:ea typeface="Times New Roman" charset="0"/>
              <a:cs typeface="Times New Roman" charset="0"/>
            </a:endParaRPr>
          </a:p>
          <a:p>
            <a:pPr marL="742950" lvl="1" indent="-285750">
              <a:buFont typeface="Wingdings" panose="05000000000000000000" pitchFamily="2" charset="2"/>
              <a:buChar char="l"/>
            </a:pPr>
            <a:r>
              <a:rPr lang="vi-VN" altLang="ja-JP" sz="2400" dirty="0">
                <a:solidFill>
                  <a:srgbClr val="00B050"/>
                </a:solidFill>
                <a:latin typeface="Times New Roman" charset="0"/>
                <a:ea typeface="Times New Roman" charset="0"/>
                <a:cs typeface="Times New Roman" charset="0"/>
              </a:rPr>
              <a:t>Toàn bộ </a:t>
            </a:r>
            <a:r>
              <a:rPr lang="en-US" altLang="ja-JP" sz="2400" dirty="0">
                <a:latin typeface="Times New Roman" charset="0"/>
                <a:ea typeface="Times New Roman" charset="0"/>
                <a:cs typeface="Times New Roman" charset="0"/>
              </a:rPr>
              <a:t>TT </a:t>
            </a:r>
            <a:r>
              <a:rPr lang="vi-VN" altLang="ja-JP" sz="2400" dirty="0">
                <a:latin typeface="Times New Roman" charset="0"/>
                <a:ea typeface="Times New Roman" charset="0"/>
                <a:cs typeface="Times New Roman" charset="0"/>
              </a:rPr>
              <a:t>sẽ bị khóa nếu </a:t>
            </a:r>
            <a:r>
              <a:rPr lang="en-US" altLang="ja-JP" sz="2400" dirty="0">
                <a:solidFill>
                  <a:srgbClr val="00B050"/>
                </a:solidFill>
                <a:latin typeface="Times New Roman" charset="0"/>
                <a:ea typeface="Times New Roman" charset="0"/>
                <a:cs typeface="Times New Roman" charset="0"/>
              </a:rPr>
              <a:t>1</a:t>
            </a:r>
            <a:r>
              <a:rPr lang="vi-VN" altLang="ja-JP" sz="2400" dirty="0">
                <a:solidFill>
                  <a:srgbClr val="00B050"/>
                </a:solidFill>
                <a:latin typeface="Times New Roman" charset="0"/>
                <a:ea typeface="Times New Roman" charset="0"/>
                <a:cs typeface="Times New Roman" charset="0"/>
              </a:rPr>
              <a:t> luồng bị khóa</a:t>
            </a:r>
          </a:p>
          <a:p>
            <a:pPr marL="285750" indent="-285750">
              <a:buFont typeface="Wingdings" panose="05000000000000000000" pitchFamily="2" charset="2"/>
              <a:buChar char="l"/>
            </a:pPr>
            <a:r>
              <a:rPr lang="vi-VN" altLang="ja-JP" sz="2400" dirty="0">
                <a:solidFill>
                  <a:srgbClr val="00B050"/>
                </a:solidFill>
                <a:latin typeface="Times New Roman" charset="0"/>
                <a:ea typeface="Times New Roman" charset="0"/>
                <a:cs typeface="Times New Roman" charset="0"/>
              </a:rPr>
              <a:t>Không thể chạy song song </a:t>
            </a:r>
            <a:r>
              <a:rPr lang="vi-VN" altLang="ja-JP" sz="2400" dirty="0">
                <a:latin typeface="Times New Roman" charset="0"/>
                <a:ea typeface="Times New Roman" charset="0"/>
                <a:cs typeface="Times New Roman" charset="0"/>
              </a:rPr>
              <a:t>trên các máy </a:t>
            </a:r>
            <a:r>
              <a:rPr lang="vi-VN" altLang="ja-JP" sz="2400" dirty="0">
                <a:solidFill>
                  <a:srgbClr val="00B050"/>
                </a:solidFill>
                <a:latin typeface="Times New Roman" charset="0"/>
                <a:ea typeface="Times New Roman" charset="0"/>
                <a:cs typeface="Times New Roman" charset="0"/>
              </a:rPr>
              <a:t>nhiều vi xử lý </a:t>
            </a:r>
            <a:r>
              <a:rPr lang="vi-VN" altLang="ja-JP" sz="2400" dirty="0">
                <a:latin typeface="Times New Roman" charset="0"/>
                <a:ea typeface="Times New Roman" charset="0"/>
                <a:cs typeface="Times New Roman" charset="0"/>
              </a:rPr>
              <a:t>(Chỉ </a:t>
            </a:r>
            <a:r>
              <a:rPr lang="en-US" altLang="ja-JP" sz="2400" dirty="0">
                <a:latin typeface="Times New Roman" charset="0"/>
                <a:ea typeface="Times New Roman" charset="0"/>
                <a:cs typeface="Times New Roman" charset="0"/>
              </a:rPr>
              <a:t>1</a:t>
            </a:r>
            <a:r>
              <a:rPr lang="vi-VN" altLang="ja-JP" sz="2400" dirty="0">
                <a:latin typeface="Times New Roman" charset="0"/>
                <a:ea typeface="Times New Roman" charset="0"/>
                <a:cs typeface="Times New Roman" charset="0"/>
              </a:rPr>
              <a:t> luồng có thể truy nhập nhân tại </a:t>
            </a:r>
            <a:r>
              <a:rPr lang="en-US" altLang="ja-JP" sz="2400" dirty="0">
                <a:latin typeface="Times New Roman" charset="0"/>
                <a:ea typeface="Times New Roman" charset="0"/>
                <a:cs typeface="Times New Roman" charset="0"/>
              </a:rPr>
              <a:t>1</a:t>
            </a:r>
            <a:r>
              <a:rPr lang="vi-VN" altLang="ja-JP" sz="2400" dirty="0">
                <a:latin typeface="Times New Roman" charset="0"/>
                <a:ea typeface="Times New Roman" charset="0"/>
                <a:cs typeface="Times New Roman" charset="0"/>
              </a:rPr>
              <a:t> thời điểm) </a:t>
            </a:r>
            <a:endParaRPr lang="en-US" altLang="ja-JP" sz="2400" dirty="0">
              <a:latin typeface="Times New Roman" charset="0"/>
              <a:ea typeface="Times New Roman" charset="0"/>
              <a:cs typeface="Times New Roman" charset="0"/>
            </a:endParaRPr>
          </a:p>
          <a:p>
            <a:pPr marL="285750" indent="-285750">
              <a:buFont typeface="Wingdings" panose="05000000000000000000" pitchFamily="2" charset="2"/>
              <a:buChar char="l"/>
            </a:pPr>
            <a:r>
              <a:rPr lang="vi-VN" altLang="ja-JP" sz="2400" dirty="0">
                <a:latin typeface="Times New Roman" charset="0"/>
                <a:ea typeface="Times New Roman" charset="0"/>
                <a:cs typeface="Times New Roman" charset="0"/>
              </a:rPr>
              <a:t>Dùng trong HĐH </a:t>
            </a:r>
            <a:r>
              <a:rPr lang="vi-VN" altLang="ja-JP" sz="2400" dirty="0">
                <a:solidFill>
                  <a:srgbClr val="00B050"/>
                </a:solidFill>
                <a:latin typeface="Times New Roman" charset="0"/>
                <a:ea typeface="Times New Roman" charset="0"/>
                <a:cs typeface="Times New Roman" charset="0"/>
              </a:rPr>
              <a:t>không hỗ trợ </a:t>
            </a:r>
            <a:r>
              <a:rPr lang="vi-VN" altLang="ja-JP" sz="2400" dirty="0">
                <a:latin typeface="Times New Roman" charset="0"/>
                <a:ea typeface="Times New Roman" charset="0"/>
                <a:cs typeface="Times New Roman" charset="0"/>
              </a:rPr>
              <a:t>luồng hệ thống</a:t>
            </a:r>
            <a:endParaRPr lang="ja-JP" altLang="en-US" sz="2400" dirty="0">
              <a:latin typeface="Times New Roman" charset="0"/>
              <a:ea typeface="Times New Roman" charset="0"/>
              <a:cs typeface="Times New Roman" charset="0"/>
            </a:endParaRPr>
          </a:p>
        </p:txBody>
      </p:sp>
      <p:pic>
        <p:nvPicPr>
          <p:cNvPr id="5" name="Picture 4">
            <a:extLst>
              <a:ext uri="{FF2B5EF4-FFF2-40B4-BE49-F238E27FC236}">
                <a16:creationId xmlns:a16="http://schemas.microsoft.com/office/drawing/2014/main" id="{893E7666-0D57-4D95-ACB1-B67D6113A186}"/>
              </a:ext>
            </a:extLst>
          </p:cNvPr>
          <p:cNvPicPr>
            <a:picLocks noChangeAspect="1"/>
          </p:cNvPicPr>
          <p:nvPr/>
        </p:nvPicPr>
        <p:blipFill>
          <a:blip r:embed="rId2"/>
          <a:stretch>
            <a:fillRect/>
          </a:stretch>
        </p:blipFill>
        <p:spPr>
          <a:xfrm>
            <a:off x="5257798" y="2182128"/>
            <a:ext cx="3600450" cy="3933825"/>
          </a:xfrm>
          <a:prstGeom prst="rect">
            <a:avLst/>
          </a:prstGeom>
        </p:spPr>
      </p:pic>
    </p:spTree>
    <p:extLst>
      <p:ext uri="{BB962C8B-B14F-4D97-AF65-F5344CB8AC3E}">
        <p14:creationId xmlns:p14="http://schemas.microsoft.com/office/powerpoint/2010/main" val="97725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a:t>
            </a:r>
            <a:r>
              <a:rPr lang="vi-VN" altLang="ja-JP" sz="1800" dirty="0"/>
              <a:t>2.2. Mô hình đa luồng</a:t>
            </a:r>
            <a:br>
              <a:rPr lang="en-US" altLang="ja-JP" sz="1800" dirty="0"/>
            </a:br>
            <a:endParaRPr lang="ja-JP" altLang="en-US" sz="1800" dirty="0"/>
          </a:p>
        </p:txBody>
      </p:sp>
      <p:sp>
        <p:nvSpPr>
          <p:cNvPr id="4" name="Rectangle 3"/>
          <p:cNvSpPr/>
          <p:nvPr/>
        </p:nvSpPr>
        <p:spPr>
          <a:xfrm>
            <a:off x="211286" y="1168818"/>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vi-VN" altLang="ja-JP" sz="2000" dirty="0">
                <a:solidFill>
                  <a:schemeClr val="bg1"/>
                </a:solidFill>
                <a:latin typeface="Tahoma" charset="0"/>
                <a:ea typeface="HGP明朝E" charset="-128"/>
                <a:cs typeface="Tahoma" charset="0"/>
              </a:rPr>
              <a:t>Mô hình một-một</a:t>
            </a:r>
          </a:p>
        </p:txBody>
      </p:sp>
      <p:sp>
        <p:nvSpPr>
          <p:cNvPr id="2" name="Rectangle 1"/>
          <p:cNvSpPr/>
          <p:nvPr/>
        </p:nvSpPr>
        <p:spPr>
          <a:xfrm>
            <a:off x="236922" y="4191001"/>
            <a:ext cx="8754677" cy="2246769"/>
          </a:xfrm>
          <a:prstGeom prst="rect">
            <a:avLst/>
          </a:prstGeom>
        </p:spPr>
        <p:txBody>
          <a:bodyPr wrap="square">
            <a:spAutoFit/>
          </a:bodyPr>
          <a:lstStyle/>
          <a:p>
            <a:pPr marL="285750" indent="-285750">
              <a:buFont typeface="Wingdings" panose="05000000000000000000" pitchFamily="2" charset="2"/>
              <a:buChar char="l"/>
            </a:pPr>
            <a:r>
              <a:rPr lang="vi-VN" altLang="ja-JP" sz="2000" dirty="0">
                <a:latin typeface="Tahoma" panose="020B0604030504040204" pitchFamily="34" charset="0"/>
                <a:ea typeface="Tahoma" panose="020B0604030504040204" pitchFamily="34" charset="0"/>
                <a:cs typeface="Tahoma" panose="020B0604030504040204" pitchFamily="34" charset="0"/>
              </a:rPr>
              <a:t>Ánh xạ mỗi luồng </a:t>
            </a:r>
            <a:r>
              <a:rPr lang="vi-VN" altLang="ja-JP" sz="2000" dirty="0">
                <a:solidFill>
                  <a:srgbClr val="00B050"/>
                </a:solidFill>
                <a:latin typeface="Tahoma" panose="020B0604030504040204" pitchFamily="34" charset="0"/>
                <a:ea typeface="Tahoma" panose="020B0604030504040204" pitchFamily="34" charset="0"/>
                <a:cs typeface="Tahoma" panose="020B0604030504040204" pitchFamily="34" charset="0"/>
              </a:rPr>
              <a:t>mức người dùng </a:t>
            </a:r>
            <a:r>
              <a:rPr lang="en-US" altLang="ja-JP" sz="2000" dirty="0">
                <a:latin typeface="Tahoma" panose="020B0604030504040204" pitchFamily="34" charset="0"/>
                <a:ea typeface="Tahoma" panose="020B0604030504040204" pitchFamily="34" charset="0"/>
                <a:cs typeface="Tahoma" panose="020B0604030504040204" pitchFamily="34" charset="0"/>
              </a:rPr>
              <a:t>-&gt;</a:t>
            </a:r>
            <a:r>
              <a:rPr lang="vi-VN" altLang="ja-JP" sz="2000" dirty="0">
                <a:latin typeface="Tahoma" panose="020B0604030504040204" pitchFamily="34" charset="0"/>
                <a:ea typeface="Tahoma" panose="020B0604030504040204" pitchFamily="34" charset="0"/>
                <a:cs typeface="Tahoma" panose="020B0604030504040204" pitchFamily="34" charset="0"/>
              </a:rPr>
              <a:t> </a:t>
            </a:r>
            <a:r>
              <a:rPr lang="en-US" altLang="ja-JP" sz="2000" dirty="0">
                <a:solidFill>
                  <a:srgbClr val="00B050"/>
                </a:solidFill>
                <a:latin typeface="Tahoma" panose="020B0604030504040204" pitchFamily="34" charset="0"/>
                <a:ea typeface="Tahoma" panose="020B0604030504040204" pitchFamily="34" charset="0"/>
                <a:cs typeface="Tahoma" panose="020B0604030504040204" pitchFamily="34" charset="0"/>
              </a:rPr>
              <a:t>1 </a:t>
            </a:r>
            <a:r>
              <a:rPr lang="vi-VN" altLang="ja-JP" sz="2000" dirty="0">
                <a:solidFill>
                  <a:srgbClr val="00B050"/>
                </a:solidFill>
                <a:latin typeface="Tahoma" panose="020B0604030504040204" pitchFamily="34" charset="0"/>
                <a:ea typeface="Tahoma" panose="020B0604030504040204" pitchFamily="34" charset="0"/>
                <a:cs typeface="Tahoma" panose="020B0604030504040204" pitchFamily="34" charset="0"/>
              </a:rPr>
              <a:t>luồng hệ thống</a:t>
            </a:r>
            <a:r>
              <a:rPr lang="en-US" altLang="ja-JP" sz="2000" dirty="0">
                <a:solidFill>
                  <a:srgbClr val="00B050"/>
                </a:solidFill>
                <a:latin typeface="Tahoma" panose="020B0604030504040204" pitchFamily="34" charset="0"/>
                <a:ea typeface="Tahoma" panose="020B0604030504040204" pitchFamily="34" charset="0"/>
                <a:cs typeface="Tahoma" panose="020B0604030504040204" pitchFamily="34" charset="0"/>
              </a:rPr>
              <a:t>,</a:t>
            </a:r>
            <a:r>
              <a:rPr lang="vi-VN" altLang="ja-JP" sz="2000"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altLang="ja-JP" sz="2000" dirty="0" err="1">
                <a:latin typeface="Tahoma" panose="020B0604030504040204" pitchFamily="34" charset="0"/>
                <a:ea typeface="Tahoma" panose="020B0604030504040204" pitchFamily="34" charset="0"/>
                <a:cs typeface="Tahoma" panose="020B0604030504040204" pitchFamily="34" charset="0"/>
              </a:rPr>
              <a:t>cho</a:t>
            </a:r>
            <a:r>
              <a:rPr lang="en-US" altLang="ja-JP" sz="2000" dirty="0">
                <a:latin typeface="Tahoma" panose="020B0604030504040204" pitchFamily="34" charset="0"/>
                <a:ea typeface="Tahoma" panose="020B0604030504040204" pitchFamily="34" charset="0"/>
                <a:cs typeface="Tahoma" panose="020B0604030504040204" pitchFamily="34" charset="0"/>
              </a:rPr>
              <a:t> </a:t>
            </a:r>
            <a:r>
              <a:rPr lang="en-US" altLang="ja-JP" sz="2000" dirty="0" err="1">
                <a:latin typeface="Tahoma" panose="020B0604030504040204" pitchFamily="34" charset="0"/>
                <a:ea typeface="Tahoma" panose="020B0604030504040204" pitchFamily="34" charset="0"/>
                <a:cs typeface="Tahoma" panose="020B0604030504040204" pitchFamily="34" charset="0"/>
              </a:rPr>
              <a:t>phép</a:t>
            </a:r>
            <a:endParaRPr lang="en-US" altLang="ja-JP" sz="20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anose="05000000000000000000" pitchFamily="2" charset="2"/>
              <a:buChar char="l"/>
            </a:pPr>
            <a:r>
              <a:rPr lang="vi-VN" altLang="ja-JP" sz="2000" dirty="0">
                <a:solidFill>
                  <a:srgbClr val="00B050"/>
                </a:solidFill>
                <a:latin typeface="Tahoma" panose="020B0604030504040204" pitchFamily="34" charset="0"/>
                <a:ea typeface="Tahoma" panose="020B0604030504040204" pitchFamily="34" charset="0"/>
                <a:cs typeface="Tahoma" panose="020B0604030504040204" pitchFamily="34" charset="0"/>
              </a:rPr>
              <a:t>thực hiện luồng khác </a:t>
            </a:r>
            <a:r>
              <a:rPr lang="vi-VN" altLang="ja-JP" sz="2000" dirty="0">
                <a:latin typeface="Tahoma" panose="020B0604030504040204" pitchFamily="34" charset="0"/>
                <a:ea typeface="Tahoma" panose="020B0604030504040204" pitchFamily="34" charset="0"/>
                <a:cs typeface="Tahoma" panose="020B0604030504040204" pitchFamily="34" charset="0"/>
              </a:rPr>
              <a:t>khi </a:t>
            </a:r>
            <a:r>
              <a:rPr lang="en-US" altLang="ja-JP" sz="2000" dirty="0">
                <a:solidFill>
                  <a:srgbClr val="00B050"/>
                </a:solidFill>
                <a:latin typeface="Tahoma" panose="020B0604030504040204" pitchFamily="34" charset="0"/>
                <a:ea typeface="Tahoma" panose="020B0604030504040204" pitchFamily="34" charset="0"/>
                <a:cs typeface="Tahoma" panose="020B0604030504040204" pitchFamily="34" charset="0"/>
              </a:rPr>
              <a:t>1</a:t>
            </a:r>
            <a:r>
              <a:rPr lang="vi-VN" altLang="ja-JP" sz="2000" dirty="0">
                <a:solidFill>
                  <a:srgbClr val="00B050"/>
                </a:solidFill>
                <a:latin typeface="Tahoma" panose="020B0604030504040204" pitchFamily="34" charset="0"/>
                <a:ea typeface="Tahoma" panose="020B0604030504040204" pitchFamily="34" charset="0"/>
                <a:cs typeface="Tahoma" panose="020B0604030504040204" pitchFamily="34" charset="0"/>
              </a:rPr>
              <a:t> luồng bị chờ đợi </a:t>
            </a:r>
            <a:endParaRPr lang="en-US" altLang="ja-JP" sz="2000" dirty="0">
              <a:solidFill>
                <a:srgbClr val="00B050"/>
              </a:solidFill>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anose="05000000000000000000" pitchFamily="2" charset="2"/>
              <a:buChar char="l"/>
            </a:pPr>
            <a:r>
              <a:rPr lang="vi-VN" altLang="ja-JP" sz="2000" dirty="0">
                <a:latin typeface="Tahoma" panose="020B0604030504040204" pitchFamily="34" charset="0"/>
                <a:ea typeface="Tahoma" panose="020B0604030504040204" pitchFamily="34" charset="0"/>
                <a:cs typeface="Tahoma" panose="020B0604030504040204" pitchFamily="34" charset="0"/>
              </a:rPr>
              <a:t>chạy </a:t>
            </a:r>
            <a:r>
              <a:rPr lang="vi-VN" altLang="ja-JP" sz="2000" dirty="0">
                <a:solidFill>
                  <a:srgbClr val="00B050"/>
                </a:solidFill>
                <a:latin typeface="Tahoma" panose="020B0604030504040204" pitchFamily="34" charset="0"/>
                <a:ea typeface="Tahoma" panose="020B0604030504040204" pitchFamily="34" charset="0"/>
                <a:cs typeface="Tahoma" panose="020B0604030504040204" pitchFamily="34" charset="0"/>
              </a:rPr>
              <a:t>song song đa luồng </a:t>
            </a:r>
            <a:r>
              <a:rPr lang="vi-VN" altLang="ja-JP" sz="2000" dirty="0">
                <a:latin typeface="Tahoma" panose="020B0604030504040204" pitchFamily="34" charset="0"/>
                <a:ea typeface="Tahoma" panose="020B0604030504040204" pitchFamily="34" charset="0"/>
                <a:cs typeface="Tahoma" panose="020B0604030504040204" pitchFamily="34" charset="0"/>
              </a:rPr>
              <a:t>trên máy nhiều vi xử lý</a:t>
            </a:r>
          </a:p>
          <a:p>
            <a:pPr marL="285750" indent="-285750">
              <a:buFont typeface="Wingdings" panose="05000000000000000000" pitchFamily="2" charset="2"/>
              <a:buChar char="l"/>
            </a:pPr>
            <a:r>
              <a:rPr lang="vi-VN" altLang="ja-JP" sz="2000" dirty="0">
                <a:latin typeface="Tahoma" panose="020B0604030504040204" pitchFamily="34" charset="0"/>
                <a:ea typeface="Tahoma" panose="020B0604030504040204" pitchFamily="34" charset="0"/>
                <a:cs typeface="Tahoma" panose="020B0604030504040204" pitchFamily="34" charset="0"/>
              </a:rPr>
              <a:t>Tạo luồng mức người dùng đòi hỏi tạo </a:t>
            </a:r>
            <a:r>
              <a:rPr lang="en-US" altLang="ja-JP" sz="2000" dirty="0">
                <a:latin typeface="Tahoma" panose="020B0604030504040204" pitchFamily="34" charset="0"/>
                <a:ea typeface="Tahoma" panose="020B0604030504040204" pitchFamily="34" charset="0"/>
                <a:cs typeface="Tahoma" panose="020B0604030504040204" pitchFamily="34" charset="0"/>
              </a:rPr>
              <a:t>1</a:t>
            </a:r>
            <a:r>
              <a:rPr lang="vi-VN" altLang="ja-JP" sz="2000" dirty="0">
                <a:latin typeface="Tahoma" panose="020B0604030504040204" pitchFamily="34" charset="0"/>
                <a:ea typeface="Tahoma" panose="020B0604030504040204" pitchFamily="34" charset="0"/>
                <a:cs typeface="Tahoma" panose="020B0604030504040204" pitchFamily="34" charset="0"/>
              </a:rPr>
              <a:t> luồng mức hệ thống tương ứng </a:t>
            </a:r>
            <a:endParaRPr lang="en-US" altLang="ja-JP" sz="20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anose="05000000000000000000" pitchFamily="2" charset="2"/>
              <a:buChar char="l"/>
            </a:pPr>
            <a:r>
              <a:rPr lang="vi-VN" altLang="ja-JP" sz="2000" dirty="0">
                <a:latin typeface="Tahoma" panose="020B0604030504040204" pitchFamily="34" charset="0"/>
                <a:ea typeface="Tahoma" panose="020B0604030504040204" pitchFamily="34" charset="0"/>
                <a:cs typeface="Tahoma" panose="020B0604030504040204" pitchFamily="34" charset="0"/>
              </a:rPr>
              <a:t>Ảnh hướng tới hiệu năng của ứng dụng </a:t>
            </a:r>
            <a:endParaRPr lang="en-US" altLang="ja-JP" sz="20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anose="05000000000000000000" pitchFamily="2" charset="2"/>
              <a:buChar char="l"/>
            </a:pPr>
            <a:r>
              <a:rPr lang="vi-VN" altLang="ja-JP" sz="2000" dirty="0">
                <a:latin typeface="Tahoma" panose="020B0604030504040204" pitchFamily="34" charset="0"/>
                <a:ea typeface="Tahoma" panose="020B0604030504040204" pitchFamily="34" charset="0"/>
                <a:cs typeface="Tahoma" panose="020B0604030504040204" pitchFamily="34" charset="0"/>
              </a:rPr>
              <a:t>Chi phi cao ⇒ Giới hạn số luồng được hệ thống hỗ trợ </a:t>
            </a:r>
            <a:endParaRPr lang="en-US" altLang="ja-JP" sz="2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l"/>
            </a:pPr>
            <a:r>
              <a:rPr lang="vi-VN" altLang="ja-JP" sz="2000" dirty="0">
                <a:latin typeface="Tahoma" panose="020B0604030504040204" pitchFamily="34" charset="0"/>
                <a:ea typeface="Tahoma" panose="020B0604030504040204" pitchFamily="34" charset="0"/>
                <a:cs typeface="Tahoma" panose="020B0604030504040204" pitchFamily="34" charset="0"/>
              </a:rPr>
              <a:t>Được sử dụng trong Window NT/2000/XP</a:t>
            </a:r>
            <a:endParaRPr lang="ja-JP" altLang="en-US" sz="2000" dirty="0">
              <a:latin typeface="Tahoma" panose="020B0604030504040204" pitchFamily="34" charset="0"/>
              <a:cs typeface="Tahoma" panose="020B0604030504040204" pitchFamily="34" charset="0"/>
            </a:endParaRPr>
          </a:p>
        </p:txBody>
      </p:sp>
      <p:pic>
        <p:nvPicPr>
          <p:cNvPr id="79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234" y="1702219"/>
            <a:ext cx="6141808" cy="2488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988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a:t>
            </a:r>
            <a:r>
              <a:rPr lang="vi-VN" altLang="ja-JP" sz="1800" dirty="0"/>
              <a:t>2.2. Mô hình đa luồng</a:t>
            </a:r>
            <a:br>
              <a:rPr lang="en-US" altLang="ja-JP" sz="1800" dirty="0"/>
            </a:br>
            <a:endParaRPr lang="ja-JP" altLang="en-US" sz="1800" dirty="0"/>
          </a:p>
        </p:txBody>
      </p:sp>
      <p:sp>
        <p:nvSpPr>
          <p:cNvPr id="4" name="Rectangle 3"/>
          <p:cNvSpPr/>
          <p:nvPr/>
        </p:nvSpPr>
        <p:spPr>
          <a:xfrm>
            <a:off x="211286" y="1168818"/>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vi-VN" altLang="ja-JP" sz="2000" dirty="0">
                <a:solidFill>
                  <a:schemeClr val="bg1"/>
                </a:solidFill>
                <a:latin typeface="Tahoma" charset="0"/>
                <a:ea typeface="HGP明朝E" charset="-128"/>
                <a:cs typeface="Tahoma" charset="0"/>
              </a:rPr>
              <a:t>Mô hình </a:t>
            </a:r>
            <a:r>
              <a:rPr lang="en-US" altLang="ja-JP" sz="2000" dirty="0">
                <a:solidFill>
                  <a:schemeClr val="bg1"/>
                </a:solidFill>
                <a:latin typeface="Tahoma" charset="0"/>
                <a:ea typeface="HGP明朝E" charset="-128"/>
                <a:cs typeface="Tahoma" charset="0"/>
              </a:rPr>
              <a:t>nhiều nhiều</a:t>
            </a:r>
            <a:endParaRPr lang="vi-VN" altLang="ja-JP" sz="2000" dirty="0">
              <a:solidFill>
                <a:schemeClr val="bg1"/>
              </a:solidFill>
              <a:latin typeface="Tahoma" charset="0"/>
              <a:ea typeface="HGP明朝E" charset="-128"/>
              <a:cs typeface="Tahoma" charset="0"/>
            </a:endParaRPr>
          </a:p>
        </p:txBody>
      </p:sp>
      <p:sp>
        <p:nvSpPr>
          <p:cNvPr id="2" name="Rectangle 1"/>
          <p:cNvSpPr/>
          <p:nvPr/>
        </p:nvSpPr>
        <p:spPr>
          <a:xfrm>
            <a:off x="192770" y="1814434"/>
            <a:ext cx="4912630" cy="4401205"/>
          </a:xfrm>
          <a:prstGeom prst="rect">
            <a:avLst/>
          </a:prstGeom>
        </p:spPr>
        <p:txBody>
          <a:bodyPr wrap="square">
            <a:spAutoFit/>
          </a:bodyPr>
          <a:lstStyle/>
          <a:p>
            <a:pPr marL="285750" indent="-285750">
              <a:buFont typeface="Wingdings" panose="05000000000000000000" pitchFamily="2" charset="2"/>
              <a:buChar char="l"/>
            </a:pPr>
            <a:r>
              <a:rPr lang="vi-VN" altLang="ja-JP" sz="2000" dirty="0">
                <a:solidFill>
                  <a:srgbClr val="00B050"/>
                </a:solidFill>
                <a:latin typeface="Tahoma" panose="020B0604030504040204" pitchFamily="34" charset="0"/>
                <a:ea typeface="Tahoma" panose="020B0604030504040204" pitchFamily="34" charset="0"/>
                <a:cs typeface="Tahoma" panose="020B0604030504040204" pitchFamily="34" charset="0"/>
              </a:rPr>
              <a:t>Nhiều</a:t>
            </a:r>
            <a:r>
              <a:rPr lang="vi-VN" altLang="ja-JP" sz="2000" dirty="0">
                <a:latin typeface="Tahoma" panose="020B0604030504040204" pitchFamily="34" charset="0"/>
                <a:ea typeface="Tahoma" panose="020B0604030504040204" pitchFamily="34" charset="0"/>
                <a:cs typeface="Tahoma" panose="020B0604030504040204" pitchFamily="34" charset="0"/>
              </a:rPr>
              <a:t> luồng </a:t>
            </a:r>
            <a:r>
              <a:rPr lang="vi-VN" altLang="ja-JP" sz="2000" dirty="0">
                <a:solidFill>
                  <a:srgbClr val="00B050"/>
                </a:solidFill>
                <a:latin typeface="Tahoma" panose="020B0604030504040204" pitchFamily="34" charset="0"/>
                <a:ea typeface="Tahoma" panose="020B0604030504040204" pitchFamily="34" charset="0"/>
                <a:cs typeface="Tahoma" panose="020B0604030504040204" pitchFamily="34" charset="0"/>
              </a:rPr>
              <a:t>mức người dùng </a:t>
            </a:r>
            <a:r>
              <a:rPr lang="vi-VN" altLang="ja-JP" sz="2000" dirty="0">
                <a:latin typeface="Tahoma" panose="020B0604030504040204" pitchFamily="34" charset="0"/>
                <a:ea typeface="Tahoma" panose="020B0604030504040204" pitchFamily="34" charset="0"/>
                <a:cs typeface="Tahoma" panose="020B0604030504040204" pitchFamily="34" charset="0"/>
              </a:rPr>
              <a:t>ánh xạ tới </a:t>
            </a:r>
            <a:r>
              <a:rPr lang="vi-VN" altLang="ja-JP" sz="2000" dirty="0">
                <a:solidFill>
                  <a:srgbClr val="00B050"/>
                </a:solidFill>
                <a:latin typeface="Tahoma" panose="020B0604030504040204" pitchFamily="34" charset="0"/>
                <a:ea typeface="Tahoma" panose="020B0604030504040204" pitchFamily="34" charset="0"/>
                <a:cs typeface="Tahoma" panose="020B0604030504040204" pitchFamily="34" charset="0"/>
              </a:rPr>
              <a:t>một số nhỏ </a:t>
            </a:r>
            <a:r>
              <a:rPr lang="vi-VN" altLang="ja-JP" sz="2000" dirty="0">
                <a:latin typeface="Tahoma" panose="020B0604030504040204" pitchFamily="34" charset="0"/>
                <a:ea typeface="Tahoma" panose="020B0604030504040204" pitchFamily="34" charset="0"/>
                <a:cs typeface="Tahoma" panose="020B0604030504040204" pitchFamily="34" charset="0"/>
              </a:rPr>
              <a:t>luồng </a:t>
            </a:r>
            <a:r>
              <a:rPr lang="vi-VN" altLang="ja-JP" sz="2000" dirty="0">
                <a:solidFill>
                  <a:srgbClr val="00B050"/>
                </a:solidFill>
                <a:latin typeface="Tahoma" panose="020B0604030504040204" pitchFamily="34" charset="0"/>
                <a:ea typeface="Tahoma" panose="020B0604030504040204" pitchFamily="34" charset="0"/>
                <a:cs typeface="Tahoma" panose="020B0604030504040204" pitchFamily="34" charset="0"/>
              </a:rPr>
              <a:t>mức hệ thống </a:t>
            </a:r>
            <a:endParaRPr lang="en-US" altLang="ja-JP" sz="2000" dirty="0">
              <a:solidFill>
                <a:srgbClr val="00B050"/>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l"/>
            </a:pPr>
            <a:r>
              <a:rPr lang="vi-VN" altLang="ja-JP" sz="2000" dirty="0">
                <a:latin typeface="Tahoma" panose="020B0604030504040204" pitchFamily="34" charset="0"/>
                <a:ea typeface="Tahoma" panose="020B0604030504040204" pitchFamily="34" charset="0"/>
                <a:cs typeface="Tahoma" panose="020B0604030504040204" pitchFamily="34" charset="0"/>
              </a:rPr>
              <a:t>Số lượng luồng nhân có thể được xác định theo máy hoặc theo ứng dụng </a:t>
            </a:r>
            <a:endParaRPr lang="en-US" altLang="ja-JP" sz="20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anose="05000000000000000000" pitchFamily="2" charset="2"/>
              <a:buChar char="l"/>
            </a:pPr>
            <a:r>
              <a:rPr lang="vi-VN" altLang="ja-JP" sz="2000" dirty="0">
                <a:latin typeface="Tahoma" panose="020B0604030504040204" pitchFamily="34" charset="0"/>
                <a:ea typeface="Tahoma" panose="020B0604030504040204" pitchFamily="34" charset="0"/>
                <a:cs typeface="Tahoma" panose="020B0604030504040204" pitchFamily="34" charset="0"/>
              </a:rPr>
              <a:t>VD: Được cấp nhiều luồng nhân hơn trên hệ thống nhiều VXL</a:t>
            </a:r>
          </a:p>
          <a:p>
            <a:pPr marL="285750" indent="-285750">
              <a:buFont typeface="Wingdings" panose="05000000000000000000" pitchFamily="2" charset="2"/>
              <a:buChar char="l"/>
            </a:pPr>
            <a:r>
              <a:rPr lang="vi-VN" altLang="ja-JP" sz="2000" dirty="0">
                <a:latin typeface="Tahoma" panose="020B0604030504040204" pitchFamily="34" charset="0"/>
                <a:ea typeface="Tahoma" panose="020B0604030504040204" pitchFamily="34" charset="0"/>
                <a:cs typeface="Tahoma" panose="020B0604030504040204" pitchFamily="34" charset="0"/>
              </a:rPr>
              <a:t>Có được ưu điểm của 2 mô hình trên </a:t>
            </a:r>
            <a:endParaRPr lang="en-US" altLang="ja-JP" sz="20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anose="05000000000000000000" pitchFamily="2" charset="2"/>
              <a:buChar char="l"/>
            </a:pPr>
            <a:r>
              <a:rPr lang="vi-VN" altLang="ja-JP" sz="2000" dirty="0">
                <a:latin typeface="Tahoma" panose="020B0604030504040204" pitchFamily="34" charset="0"/>
                <a:ea typeface="Tahoma" panose="020B0604030504040204" pitchFamily="34" charset="0"/>
                <a:cs typeface="Tahoma" panose="020B0604030504040204" pitchFamily="34" charset="0"/>
              </a:rPr>
              <a:t>Cho phép tạo nhiều luồng mức ứng dụng theo yêu cầu </a:t>
            </a:r>
            <a:endParaRPr lang="en-US" altLang="ja-JP" sz="20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anose="05000000000000000000" pitchFamily="2" charset="2"/>
              <a:buChar char="l"/>
            </a:pPr>
            <a:r>
              <a:rPr lang="vi-VN" altLang="ja-JP" sz="2000" dirty="0">
                <a:latin typeface="Tahoma" panose="020B0604030504040204" pitchFamily="34" charset="0"/>
                <a:ea typeface="Tahoma" panose="020B0604030504040204" pitchFamily="34" charset="0"/>
                <a:cs typeface="Tahoma" panose="020B0604030504040204" pitchFamily="34" charset="0"/>
              </a:rPr>
              <a:t>Các luồng nhân tương ứng có thể chạy song song trên hệ nhiều VXL </a:t>
            </a:r>
            <a:endParaRPr lang="en-US" altLang="ja-JP" sz="2000"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anose="05000000000000000000" pitchFamily="2" charset="2"/>
              <a:buChar char="l"/>
            </a:pPr>
            <a:r>
              <a:rPr lang="en-US" altLang="ja-JP" sz="2000" dirty="0">
                <a:latin typeface="Tahoma" panose="020B0604030504040204" pitchFamily="34" charset="0"/>
                <a:ea typeface="Tahoma" panose="020B0604030504040204" pitchFamily="34" charset="0"/>
                <a:cs typeface="Tahoma" panose="020B0604030504040204" pitchFamily="34" charset="0"/>
              </a:rPr>
              <a:t>1</a:t>
            </a:r>
            <a:r>
              <a:rPr lang="vi-VN" altLang="ja-JP" sz="2000" dirty="0">
                <a:latin typeface="Tahoma" panose="020B0604030504040204" pitchFamily="34" charset="0"/>
                <a:ea typeface="Tahoma" panose="020B0604030504040204" pitchFamily="34" charset="0"/>
                <a:cs typeface="Tahoma" panose="020B0604030504040204" pitchFamily="34" charset="0"/>
              </a:rPr>
              <a:t> luồng bị khóa, nhân có thể cho phép luồng khác thực hiện</a:t>
            </a:r>
          </a:p>
          <a:p>
            <a:pPr marL="285750" indent="-285750">
              <a:buFont typeface="Wingdings" panose="05000000000000000000" pitchFamily="2" charset="2"/>
              <a:buChar char="l"/>
            </a:pPr>
            <a:r>
              <a:rPr lang="vi-VN" altLang="ja-JP" sz="2000" dirty="0">
                <a:latin typeface="Tahoma" panose="020B0604030504040204" pitchFamily="34" charset="0"/>
                <a:ea typeface="Tahoma" panose="020B0604030504040204" pitchFamily="34" charset="0"/>
                <a:cs typeface="Tahoma" panose="020B0604030504040204" pitchFamily="34" charset="0"/>
              </a:rPr>
              <a:t>Ví dụ: UNIX</a:t>
            </a:r>
            <a:endParaRPr lang="ja-JP" altLang="en-US" sz="2000" dirty="0">
              <a:latin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8B0F5621-D30D-495E-BA93-EFFCABD13C6C}"/>
              </a:ext>
            </a:extLst>
          </p:cNvPr>
          <p:cNvPicPr>
            <a:picLocks noChangeAspect="1"/>
          </p:cNvPicPr>
          <p:nvPr/>
        </p:nvPicPr>
        <p:blipFill>
          <a:blip r:embed="rId3"/>
          <a:stretch>
            <a:fillRect/>
          </a:stretch>
        </p:blipFill>
        <p:spPr>
          <a:xfrm>
            <a:off x="5438014" y="1981200"/>
            <a:ext cx="3419475" cy="3819525"/>
          </a:xfrm>
          <a:prstGeom prst="rect">
            <a:avLst/>
          </a:prstGeom>
        </p:spPr>
      </p:pic>
    </p:spTree>
    <p:extLst>
      <p:ext uri="{BB962C8B-B14F-4D97-AF65-F5344CB8AC3E}">
        <p14:creationId xmlns:p14="http://schemas.microsoft.com/office/powerpoint/2010/main" val="428988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a:t>
            </a:r>
            <a:r>
              <a:rPr lang="vi-VN" altLang="ja-JP" sz="1800" dirty="0"/>
              <a:t>2.2. Mô hình đa luồng</a:t>
            </a:r>
            <a:br>
              <a:rPr lang="en-US" altLang="ja-JP" sz="1800" dirty="0"/>
            </a:br>
            <a:endParaRPr lang="ja-JP" altLang="en-US" sz="1800" dirty="0"/>
          </a:p>
        </p:txBody>
      </p:sp>
      <p:sp>
        <p:nvSpPr>
          <p:cNvPr id="4" name="Rectangle 3"/>
          <p:cNvSpPr/>
          <p:nvPr/>
        </p:nvSpPr>
        <p:spPr>
          <a:xfrm>
            <a:off x="211286" y="1168818"/>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en-US" altLang="ja-JP" sz="2000" dirty="0">
                <a:solidFill>
                  <a:schemeClr val="bg1"/>
                </a:solidFill>
                <a:latin typeface="Tahoma" charset="0"/>
                <a:ea typeface="HGP明朝E" charset="-128"/>
                <a:cs typeface="Tahoma" charset="0"/>
              </a:rPr>
              <a:t>C</a:t>
            </a:r>
            <a:r>
              <a:rPr lang="vi-VN" altLang="ja-JP" sz="2000" dirty="0">
                <a:solidFill>
                  <a:schemeClr val="bg1"/>
                </a:solidFill>
                <a:latin typeface="Tahoma" charset="0"/>
                <a:ea typeface="HGP明朝E" charset="-128"/>
                <a:cs typeface="Tahoma" charset="0"/>
              </a:rPr>
              <a:t>ơ</a:t>
            </a:r>
            <a:r>
              <a:rPr lang="en-US" altLang="ja-JP" sz="2000" dirty="0">
                <a:solidFill>
                  <a:schemeClr val="bg1"/>
                </a:solidFill>
                <a:latin typeface="Tahoma" charset="0"/>
                <a:ea typeface="HGP明朝E" charset="-128"/>
                <a:cs typeface="Tahoma" charset="0"/>
              </a:rPr>
              <a:t> </a:t>
            </a:r>
            <a:r>
              <a:rPr lang="en-US" altLang="ja-JP" sz="2000" dirty="0" err="1">
                <a:solidFill>
                  <a:schemeClr val="bg1"/>
                </a:solidFill>
                <a:latin typeface="Tahoma" charset="0"/>
                <a:ea typeface="HGP明朝E" charset="-128"/>
                <a:cs typeface="Tahoma" charset="0"/>
              </a:rPr>
              <a:t>chế</a:t>
            </a:r>
            <a:r>
              <a:rPr lang="en-US" altLang="ja-JP" sz="2000" dirty="0">
                <a:solidFill>
                  <a:schemeClr val="bg1"/>
                </a:solidFill>
                <a:latin typeface="Tahoma" charset="0"/>
                <a:ea typeface="HGP明朝E" charset="-128"/>
                <a:cs typeface="Tahoma" charset="0"/>
              </a:rPr>
              <a:t> </a:t>
            </a:r>
            <a:r>
              <a:rPr lang="en-US" altLang="ja-JP" sz="2000" dirty="0" err="1">
                <a:solidFill>
                  <a:schemeClr val="bg1"/>
                </a:solidFill>
                <a:latin typeface="Tahoma" charset="0"/>
                <a:ea typeface="HGP明朝E" charset="-128"/>
                <a:cs typeface="Tahoma" charset="0"/>
              </a:rPr>
              <a:t>kích</a:t>
            </a:r>
            <a:r>
              <a:rPr lang="en-US" altLang="ja-JP" sz="2000" dirty="0">
                <a:solidFill>
                  <a:schemeClr val="bg1"/>
                </a:solidFill>
                <a:latin typeface="Tahoma" charset="0"/>
                <a:ea typeface="HGP明朝E" charset="-128"/>
                <a:cs typeface="Tahoma" charset="0"/>
              </a:rPr>
              <a:t> </a:t>
            </a:r>
            <a:r>
              <a:rPr lang="en-US" altLang="ja-JP" sz="2000" dirty="0" err="1">
                <a:solidFill>
                  <a:schemeClr val="bg1"/>
                </a:solidFill>
                <a:latin typeface="Tahoma" charset="0"/>
                <a:ea typeface="HGP明朝E" charset="-128"/>
                <a:cs typeface="Tahoma" charset="0"/>
              </a:rPr>
              <a:t>hoạt</a:t>
            </a:r>
            <a:r>
              <a:rPr lang="en-US" altLang="ja-JP" sz="2000" dirty="0">
                <a:solidFill>
                  <a:schemeClr val="bg1"/>
                </a:solidFill>
                <a:latin typeface="Tahoma" charset="0"/>
                <a:ea typeface="HGP明朝E" charset="-128"/>
                <a:cs typeface="Tahoma" charset="0"/>
              </a:rPr>
              <a:t> </a:t>
            </a:r>
            <a:r>
              <a:rPr lang="en-US" altLang="ja-JP" sz="2000" dirty="0" err="1">
                <a:solidFill>
                  <a:schemeClr val="bg1"/>
                </a:solidFill>
                <a:latin typeface="Tahoma" charset="0"/>
                <a:ea typeface="HGP明朝E" charset="-128"/>
                <a:cs typeface="Tahoma" charset="0"/>
              </a:rPr>
              <a:t>bộ</a:t>
            </a:r>
            <a:r>
              <a:rPr lang="en-US" altLang="ja-JP" sz="2000" dirty="0">
                <a:solidFill>
                  <a:schemeClr val="bg1"/>
                </a:solidFill>
                <a:latin typeface="Tahoma" charset="0"/>
                <a:ea typeface="HGP明朝E" charset="-128"/>
                <a:cs typeface="Tahoma" charset="0"/>
              </a:rPr>
              <a:t> </a:t>
            </a:r>
            <a:r>
              <a:rPr lang="en-US" altLang="ja-JP" sz="2000" dirty="0" err="1">
                <a:solidFill>
                  <a:schemeClr val="bg1"/>
                </a:solidFill>
                <a:latin typeface="Tahoma" charset="0"/>
                <a:ea typeface="HGP明朝E" charset="-128"/>
                <a:cs typeface="Tahoma" charset="0"/>
              </a:rPr>
              <a:t>điều</a:t>
            </a:r>
            <a:r>
              <a:rPr lang="en-US" altLang="ja-JP" sz="2000" dirty="0">
                <a:solidFill>
                  <a:schemeClr val="bg1"/>
                </a:solidFill>
                <a:latin typeface="Tahoma" charset="0"/>
                <a:ea typeface="HGP明朝E" charset="-128"/>
                <a:cs typeface="Tahoma" charset="0"/>
              </a:rPr>
              <a:t> </a:t>
            </a:r>
            <a:r>
              <a:rPr lang="en-US" altLang="ja-JP" sz="2000" dirty="0" err="1">
                <a:solidFill>
                  <a:schemeClr val="bg1"/>
                </a:solidFill>
                <a:latin typeface="Tahoma" charset="0"/>
                <a:ea typeface="HGP明朝E" charset="-128"/>
                <a:cs typeface="Tahoma" charset="0"/>
              </a:rPr>
              <a:t>phối</a:t>
            </a:r>
            <a:r>
              <a:rPr lang="en-US" altLang="ja-JP" sz="2000" dirty="0">
                <a:solidFill>
                  <a:schemeClr val="bg1"/>
                </a:solidFill>
                <a:latin typeface="Tahoma" charset="0"/>
                <a:ea typeface="HGP明朝E" charset="-128"/>
                <a:cs typeface="Tahoma" charset="0"/>
              </a:rPr>
              <a:t> (scheduler activation)</a:t>
            </a:r>
            <a:endParaRPr lang="vi-VN" altLang="ja-JP" sz="2000" dirty="0">
              <a:solidFill>
                <a:schemeClr val="bg1"/>
              </a:solidFill>
              <a:latin typeface="Tahoma" charset="0"/>
              <a:ea typeface="HGP明朝E" charset="-128"/>
              <a:cs typeface="Tahoma" charset="0"/>
            </a:endParaRPr>
          </a:p>
        </p:txBody>
      </p:sp>
      <p:pic>
        <p:nvPicPr>
          <p:cNvPr id="6" name="Picture 5">
            <a:extLst>
              <a:ext uri="{FF2B5EF4-FFF2-40B4-BE49-F238E27FC236}">
                <a16:creationId xmlns:a16="http://schemas.microsoft.com/office/drawing/2014/main" id="{2D89FE04-579C-44EF-9068-3812EBB0BE27}"/>
              </a:ext>
            </a:extLst>
          </p:cNvPr>
          <p:cNvPicPr>
            <a:picLocks noChangeAspect="1"/>
          </p:cNvPicPr>
          <p:nvPr/>
        </p:nvPicPr>
        <p:blipFill>
          <a:blip r:embed="rId3"/>
          <a:stretch>
            <a:fillRect/>
          </a:stretch>
        </p:blipFill>
        <p:spPr>
          <a:xfrm>
            <a:off x="211286" y="2318468"/>
            <a:ext cx="2303314" cy="4234351"/>
          </a:xfrm>
          <a:prstGeom prst="rect">
            <a:avLst/>
          </a:prstGeom>
        </p:spPr>
      </p:pic>
      <p:pic>
        <p:nvPicPr>
          <p:cNvPr id="7" name="Picture 6">
            <a:extLst>
              <a:ext uri="{FF2B5EF4-FFF2-40B4-BE49-F238E27FC236}">
                <a16:creationId xmlns:a16="http://schemas.microsoft.com/office/drawing/2014/main" id="{AD0AE489-DD4D-4969-BF04-9656C2230174}"/>
              </a:ext>
            </a:extLst>
          </p:cNvPr>
          <p:cNvPicPr>
            <a:picLocks noChangeAspect="1"/>
          </p:cNvPicPr>
          <p:nvPr/>
        </p:nvPicPr>
        <p:blipFill>
          <a:blip r:embed="rId4"/>
          <a:stretch>
            <a:fillRect/>
          </a:stretch>
        </p:blipFill>
        <p:spPr>
          <a:xfrm>
            <a:off x="2362200" y="2281478"/>
            <a:ext cx="3600309" cy="4234351"/>
          </a:xfrm>
          <a:prstGeom prst="rect">
            <a:avLst/>
          </a:prstGeom>
        </p:spPr>
      </p:pic>
      <p:pic>
        <p:nvPicPr>
          <p:cNvPr id="10" name="Picture 9">
            <a:extLst>
              <a:ext uri="{FF2B5EF4-FFF2-40B4-BE49-F238E27FC236}">
                <a16:creationId xmlns:a16="http://schemas.microsoft.com/office/drawing/2014/main" id="{3259006B-69CC-44EA-A6A7-87F9AA04FF27}"/>
              </a:ext>
            </a:extLst>
          </p:cNvPr>
          <p:cNvPicPr>
            <a:picLocks noChangeAspect="1"/>
          </p:cNvPicPr>
          <p:nvPr/>
        </p:nvPicPr>
        <p:blipFill>
          <a:blip r:embed="rId5"/>
          <a:stretch>
            <a:fillRect/>
          </a:stretch>
        </p:blipFill>
        <p:spPr>
          <a:xfrm>
            <a:off x="6117868" y="2291835"/>
            <a:ext cx="3018734" cy="4336377"/>
          </a:xfrm>
          <a:prstGeom prst="rect">
            <a:avLst/>
          </a:prstGeom>
        </p:spPr>
      </p:pic>
      <p:sp>
        <p:nvSpPr>
          <p:cNvPr id="11" name="Rectangle 10">
            <a:extLst>
              <a:ext uri="{FF2B5EF4-FFF2-40B4-BE49-F238E27FC236}">
                <a16:creationId xmlns:a16="http://schemas.microsoft.com/office/drawing/2014/main" id="{4E8E0616-6EAD-4FF4-9ED5-935EF3ECD2D5}"/>
              </a:ext>
            </a:extLst>
          </p:cNvPr>
          <p:cNvSpPr/>
          <p:nvPr/>
        </p:nvSpPr>
        <p:spPr>
          <a:xfrm>
            <a:off x="143743" y="1631864"/>
            <a:ext cx="8856514" cy="769441"/>
          </a:xfrm>
          <a:prstGeom prst="rect">
            <a:avLst/>
          </a:prstGeom>
        </p:spPr>
        <p:txBody>
          <a:bodyPr wrap="square">
            <a:spAutoFit/>
          </a:bodyPr>
          <a:lstStyle/>
          <a:p>
            <a:r>
              <a:rPr lang="en-US" sz="2200" dirty="0" err="1">
                <a:latin typeface="Arial" panose="020B0604020202020204" pitchFamily="34" charset="0"/>
                <a:cs typeface="Arial" panose="020B0604020202020204" pitchFamily="34" charset="0"/>
              </a:rPr>
              <a:t>Cách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thức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để</a:t>
            </a:r>
            <a:r>
              <a:rPr lang="en-US" sz="2200" dirty="0">
                <a:latin typeface="Arial" panose="020B0604020202020204" pitchFamily="34" charset="0"/>
                <a:cs typeface="Arial" panose="020B0604020202020204" pitchFamily="34" charset="0"/>
              </a:rPr>
              <a:t> </a:t>
            </a:r>
            <a:r>
              <a:rPr lang="en-US" sz="2200" dirty="0">
                <a:solidFill>
                  <a:srgbClr val="7030A0"/>
                </a:solidFill>
                <a:latin typeface="Arial" panose="020B0604020202020204" pitchFamily="34" charset="0"/>
                <a:cs typeface="Arial" panose="020B0604020202020204" pitchFamily="34" charset="0"/>
              </a:rPr>
              <a:t>kernel </a:t>
            </a:r>
            <a:r>
              <a:rPr lang="en-US" sz="2200" dirty="0" err="1">
                <a:solidFill>
                  <a:srgbClr val="7030A0"/>
                </a:solidFill>
                <a:latin typeface="Arial" panose="020B0604020202020204" pitchFamily="34" charset="0"/>
                <a:cs typeface="Arial" panose="020B0604020202020204" pitchFamily="34" charset="0"/>
              </a:rPr>
              <a:t>liên</a:t>
            </a:r>
            <a:r>
              <a:rPr lang="en-US" sz="2200" dirty="0">
                <a:solidFill>
                  <a:srgbClr val="7030A0"/>
                </a:solidFill>
                <a:latin typeface="Arial" panose="020B0604020202020204" pitchFamily="34" charset="0"/>
                <a:cs typeface="Arial" panose="020B0604020202020204" pitchFamily="34" charset="0"/>
              </a:rPr>
              <a:t> </a:t>
            </a:r>
            <a:r>
              <a:rPr lang="en-US" sz="2200" dirty="0" err="1">
                <a:solidFill>
                  <a:srgbClr val="7030A0"/>
                </a:solidFill>
                <a:latin typeface="Arial" panose="020B0604020202020204" pitchFamily="34" charset="0"/>
                <a:cs typeface="Arial" panose="020B0604020202020204" pitchFamily="34" charset="0"/>
              </a:rPr>
              <a:t>lạc</a:t>
            </a:r>
            <a:r>
              <a:rPr lang="en-US" sz="2200" dirty="0">
                <a:solidFill>
                  <a:srgbClr val="7030A0"/>
                </a:solidFill>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với</a:t>
            </a:r>
            <a:r>
              <a:rPr lang="en-US" sz="2200" dirty="0">
                <a:latin typeface="Arial" panose="020B0604020202020204" pitchFamily="34" charset="0"/>
                <a:cs typeface="Arial" panose="020B0604020202020204" pitchFamily="34" charset="0"/>
              </a:rPr>
              <a:t> </a:t>
            </a:r>
            <a:r>
              <a:rPr lang="en-US" sz="2200" dirty="0" err="1">
                <a:solidFill>
                  <a:schemeClr val="bg2">
                    <a:lumMod val="25000"/>
                  </a:schemeClr>
                </a:solidFill>
                <a:latin typeface="Arial" panose="020B0604020202020204" pitchFamily="34" charset="0"/>
                <a:cs typeface="Arial" panose="020B0604020202020204" pitchFamily="34" charset="0"/>
              </a:rPr>
              <a:t>trình</a:t>
            </a:r>
            <a:r>
              <a:rPr lang="en-US" sz="2200" dirty="0">
                <a:solidFill>
                  <a:schemeClr val="bg2">
                    <a:lumMod val="25000"/>
                  </a:schemeClr>
                </a:solidFill>
                <a:latin typeface="Arial" panose="020B0604020202020204" pitchFamily="34" charset="0"/>
                <a:cs typeface="Arial" panose="020B0604020202020204" pitchFamily="34" charset="0"/>
              </a:rPr>
              <a:t> q/</a:t>
            </a:r>
            <a:r>
              <a:rPr lang="en-US" sz="2200" dirty="0" err="1">
                <a:solidFill>
                  <a:schemeClr val="bg2">
                    <a:lumMod val="25000"/>
                  </a:schemeClr>
                </a:solidFill>
                <a:latin typeface="Arial" panose="020B0604020202020204" pitchFamily="34" charset="0"/>
                <a:cs typeface="Arial" panose="020B0604020202020204" pitchFamily="34" charset="0"/>
              </a:rPr>
              <a:t>lý</a:t>
            </a:r>
            <a:r>
              <a:rPr lang="en-US" sz="2200" dirty="0">
                <a:solidFill>
                  <a:schemeClr val="bg2">
                    <a:lumMod val="25000"/>
                  </a:schemeClr>
                </a:solidFill>
                <a:latin typeface="Arial" panose="020B0604020202020204" pitchFamily="34" charset="0"/>
                <a:cs typeface="Arial" panose="020B0604020202020204" pitchFamily="34" charset="0"/>
              </a:rPr>
              <a:t> </a:t>
            </a:r>
            <a:r>
              <a:rPr lang="en-US" sz="2200" dirty="0" err="1">
                <a:solidFill>
                  <a:schemeClr val="bg2">
                    <a:lumMod val="25000"/>
                  </a:schemeClr>
                </a:solidFill>
                <a:latin typeface="Arial" panose="020B0604020202020204" pitchFamily="34" charset="0"/>
                <a:cs typeface="Arial" panose="020B0604020202020204" pitchFamily="34" charset="0"/>
              </a:rPr>
              <a:t>luồng</a:t>
            </a:r>
            <a:r>
              <a:rPr lang="en-US" sz="2200" dirty="0">
                <a:solidFill>
                  <a:schemeClr val="bg2">
                    <a:lumMod val="25000"/>
                  </a:schemeClr>
                </a:solidFill>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mức</a:t>
            </a:r>
            <a:r>
              <a:rPr lang="en-US" sz="2200" dirty="0">
                <a:latin typeface="Arial" panose="020B0604020202020204" pitchFamily="34" charset="0"/>
                <a:cs typeface="Arial" panose="020B0604020202020204" pitchFamily="34" charset="0"/>
              </a:rPr>
              <a:t> user </a:t>
            </a:r>
            <a:r>
              <a:rPr lang="en-US" sz="2200" dirty="0" err="1">
                <a:latin typeface="Arial" panose="020B0604020202020204" pitchFamily="34" charset="0"/>
                <a:cs typeface="Arial" panose="020B0604020202020204" pitchFamily="34" charset="0"/>
              </a:rPr>
              <a:t>để</a:t>
            </a:r>
            <a:r>
              <a:rPr lang="en-US" sz="2200" dirty="0">
                <a:latin typeface="Arial" panose="020B0604020202020204" pitchFamily="34" charset="0"/>
                <a:cs typeface="Arial" panose="020B0604020202020204" pitchFamily="34" charset="0"/>
              </a:rPr>
              <a:t> </a:t>
            </a:r>
            <a:r>
              <a:rPr lang="en-US" sz="2200" dirty="0" err="1">
                <a:solidFill>
                  <a:srgbClr val="7030A0"/>
                </a:solidFill>
                <a:latin typeface="Arial" panose="020B0604020202020204" pitchFamily="34" charset="0"/>
                <a:cs typeface="Arial" panose="020B0604020202020204" pitchFamily="34" charset="0"/>
              </a:rPr>
              <a:t>duy</a:t>
            </a:r>
            <a:r>
              <a:rPr lang="en-US" sz="2200" dirty="0">
                <a:solidFill>
                  <a:srgbClr val="7030A0"/>
                </a:solidFill>
                <a:latin typeface="Arial" panose="020B0604020202020204" pitchFamily="34" charset="0"/>
                <a:cs typeface="Arial" panose="020B0604020202020204" pitchFamily="34" charset="0"/>
              </a:rPr>
              <a:t> </a:t>
            </a:r>
            <a:r>
              <a:rPr lang="en-US" sz="2200" dirty="0" err="1">
                <a:solidFill>
                  <a:srgbClr val="7030A0"/>
                </a:solidFill>
                <a:latin typeface="Arial" panose="020B0604020202020204" pitchFamily="34" charset="0"/>
                <a:cs typeface="Arial" panose="020B0604020202020204" pitchFamily="34" charset="0"/>
              </a:rPr>
              <a:t>trì</a:t>
            </a:r>
            <a:r>
              <a:rPr lang="en-US" sz="2200" dirty="0">
                <a:solidFill>
                  <a:srgbClr val="7030A0"/>
                </a:solidFill>
                <a:latin typeface="Arial" panose="020B0604020202020204" pitchFamily="34" charset="0"/>
                <a:cs typeface="Arial" panose="020B0604020202020204" pitchFamily="34" charset="0"/>
              </a:rPr>
              <a:t> </a:t>
            </a:r>
            <a:r>
              <a:rPr lang="en-US" sz="2200" dirty="0" err="1">
                <a:solidFill>
                  <a:srgbClr val="7030A0"/>
                </a:solidFill>
                <a:latin typeface="Arial" panose="020B0604020202020204" pitchFamily="34" charset="0"/>
                <a:cs typeface="Arial" panose="020B0604020202020204" pitchFamily="34" charset="0"/>
              </a:rPr>
              <a:t>số</a:t>
            </a:r>
            <a:r>
              <a:rPr lang="en-US" sz="2200" dirty="0">
                <a:solidFill>
                  <a:srgbClr val="7030A0"/>
                </a:solidFill>
                <a:latin typeface="Arial" panose="020B0604020202020204" pitchFamily="34" charset="0"/>
                <a:cs typeface="Arial" panose="020B0604020202020204" pitchFamily="34" charset="0"/>
              </a:rPr>
              <a:t> l</a:t>
            </a:r>
            <a:r>
              <a:rPr lang="vi-VN" sz="2200" dirty="0">
                <a:solidFill>
                  <a:srgbClr val="7030A0"/>
                </a:solidFill>
                <a:latin typeface="Arial" panose="020B0604020202020204" pitchFamily="34" charset="0"/>
                <a:cs typeface="Arial" panose="020B0604020202020204" pitchFamily="34" charset="0"/>
              </a:rPr>
              <a:t>ư</a:t>
            </a:r>
            <a:r>
              <a:rPr lang="en-US" sz="2200" dirty="0" err="1">
                <a:solidFill>
                  <a:srgbClr val="7030A0"/>
                </a:solidFill>
                <a:latin typeface="Arial" panose="020B0604020202020204" pitchFamily="34" charset="0"/>
                <a:cs typeface="Arial" panose="020B0604020202020204" pitchFamily="34" charset="0"/>
              </a:rPr>
              <a:t>ợng</a:t>
            </a:r>
            <a:r>
              <a:rPr lang="en-US" sz="2200" dirty="0">
                <a:solidFill>
                  <a:srgbClr val="7030A0"/>
                </a:solidFill>
                <a:latin typeface="Arial" panose="020B0604020202020204" pitchFamily="34" charset="0"/>
                <a:cs typeface="Arial" panose="020B0604020202020204" pitchFamily="34" charset="0"/>
              </a:rPr>
              <a:t> </a:t>
            </a:r>
            <a:r>
              <a:rPr lang="en-US" sz="2200" dirty="0" err="1">
                <a:solidFill>
                  <a:srgbClr val="7030A0"/>
                </a:solidFill>
                <a:latin typeface="Arial" panose="020B0604020202020204" pitchFamily="34" charset="0"/>
                <a:cs typeface="Arial" panose="020B0604020202020204" pitchFamily="34" charset="0"/>
              </a:rPr>
              <a:t>luồng</a:t>
            </a:r>
            <a:r>
              <a:rPr lang="en-US" sz="2200" dirty="0">
                <a:solidFill>
                  <a:srgbClr val="7030A0"/>
                </a:solidFill>
                <a:latin typeface="Arial" panose="020B0604020202020204" pitchFamily="34" charset="0"/>
                <a:cs typeface="Arial" panose="020B0604020202020204" pitchFamily="34" charset="0"/>
              </a:rPr>
              <a:t> </a:t>
            </a:r>
            <a:r>
              <a:rPr lang="en-US" sz="2200" dirty="0" err="1">
                <a:solidFill>
                  <a:srgbClr val="7030A0"/>
                </a:solidFill>
                <a:latin typeface="Arial" panose="020B0604020202020204" pitchFamily="34" charset="0"/>
                <a:cs typeface="Arial" panose="020B0604020202020204" pitchFamily="34" charset="0"/>
              </a:rPr>
              <a:t>mức</a:t>
            </a:r>
            <a:r>
              <a:rPr lang="en-US" sz="2200" dirty="0">
                <a:solidFill>
                  <a:srgbClr val="7030A0"/>
                </a:solidFill>
                <a:latin typeface="Arial" panose="020B0604020202020204" pitchFamily="34" charset="0"/>
                <a:cs typeface="Arial" panose="020B0604020202020204" pitchFamily="34" charset="0"/>
              </a:rPr>
              <a:t> </a:t>
            </a:r>
            <a:r>
              <a:rPr lang="en-US" sz="2200" dirty="0" err="1">
                <a:solidFill>
                  <a:srgbClr val="7030A0"/>
                </a:solidFill>
                <a:latin typeface="Arial" panose="020B0604020202020204" pitchFamily="34" charset="0"/>
                <a:cs typeface="Arial" panose="020B0604020202020204" pitchFamily="34" charset="0"/>
              </a:rPr>
              <a:t>nhân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hợp</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lý</a:t>
            </a:r>
            <a:r>
              <a:rPr lang="en-US" sz="2200" dirty="0">
                <a:latin typeface="Arial" panose="020B0604020202020204" pitchFamily="34" charset="0"/>
                <a:cs typeface="Arial" panose="020B0604020202020204" pitchFamily="34" charset="0"/>
              </a:rPr>
              <a:t> đ</a:t>
            </a:r>
            <a:r>
              <a:rPr lang="vi-VN" sz="2200" dirty="0">
                <a:latin typeface="Arial" panose="020B0604020202020204" pitchFamily="34" charset="0"/>
                <a:cs typeface="Arial" panose="020B0604020202020204" pitchFamily="34" charset="0"/>
              </a:rPr>
              <a:t>ư</a:t>
            </a:r>
            <a:r>
              <a:rPr lang="en-US" sz="2200" dirty="0" err="1">
                <a:latin typeface="Arial" panose="020B0604020202020204" pitchFamily="34" charset="0"/>
                <a:cs typeface="Arial" panose="020B0604020202020204" pitchFamily="34" charset="0"/>
              </a:rPr>
              <a:t>ợc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phân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phối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cho</a:t>
            </a:r>
            <a:r>
              <a:rPr lang="en-US" sz="2200" dirty="0">
                <a:latin typeface="Arial" panose="020B0604020202020204" pitchFamily="34" charset="0"/>
                <a:cs typeface="Arial" panose="020B0604020202020204" pitchFamily="34" charset="0"/>
              </a:rPr>
              <a:t> TT</a:t>
            </a:r>
          </a:p>
        </p:txBody>
      </p:sp>
    </p:spTree>
    <p:extLst>
      <p:ext uri="{BB962C8B-B14F-4D97-AF65-F5344CB8AC3E}">
        <p14:creationId xmlns:p14="http://schemas.microsoft.com/office/powerpoint/2010/main" val="2791205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a:t>
            </a:r>
            <a:r>
              <a:rPr lang="vi-VN" altLang="ja-JP" sz="1800" dirty="0"/>
              <a:t>2.2. Mô hình đa luồng</a:t>
            </a:r>
            <a:br>
              <a:rPr lang="en-US" altLang="ja-JP" sz="1800" dirty="0"/>
            </a:br>
            <a:endParaRPr lang="ja-JP" altLang="en-US" sz="1800" dirty="0"/>
          </a:p>
        </p:txBody>
      </p:sp>
      <p:sp>
        <p:nvSpPr>
          <p:cNvPr id="4" name="Rectangle 3"/>
          <p:cNvSpPr/>
          <p:nvPr/>
        </p:nvSpPr>
        <p:spPr>
          <a:xfrm>
            <a:off x="211286" y="1168818"/>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vi-VN" altLang="ja-JP" sz="2000" dirty="0">
                <a:solidFill>
                  <a:schemeClr val="bg1"/>
                </a:solidFill>
                <a:latin typeface="Tahoma" charset="0"/>
                <a:ea typeface="HGP明朝E" charset="-128"/>
                <a:cs typeface="Tahoma" charset="0"/>
              </a:rPr>
              <a:t>Mô hình </a:t>
            </a:r>
            <a:r>
              <a:rPr lang="en-US" altLang="ja-JP" sz="2000" dirty="0">
                <a:solidFill>
                  <a:schemeClr val="bg1"/>
                </a:solidFill>
                <a:latin typeface="Tahoma" charset="0"/>
                <a:ea typeface="HGP明朝E" charset="-128"/>
                <a:cs typeface="Tahoma" charset="0"/>
              </a:rPr>
              <a:t>2 </a:t>
            </a:r>
            <a:r>
              <a:rPr lang="en-US" altLang="ja-JP" sz="2000" dirty="0" err="1">
                <a:solidFill>
                  <a:schemeClr val="bg1"/>
                </a:solidFill>
                <a:latin typeface="Tahoma" charset="0"/>
                <a:ea typeface="HGP明朝E" charset="-128"/>
                <a:cs typeface="Tahoma" charset="0"/>
              </a:rPr>
              <a:t>mức</a:t>
            </a:r>
            <a:r>
              <a:rPr lang="en-US" altLang="ja-JP" sz="2000" dirty="0">
                <a:solidFill>
                  <a:schemeClr val="bg1"/>
                </a:solidFill>
                <a:latin typeface="Tahoma" charset="0"/>
                <a:ea typeface="HGP明朝E" charset="-128"/>
                <a:cs typeface="Tahoma" charset="0"/>
              </a:rPr>
              <a:t> (two-level)</a:t>
            </a:r>
            <a:endParaRPr lang="vi-VN" altLang="ja-JP" sz="2000" dirty="0">
              <a:solidFill>
                <a:schemeClr val="bg1"/>
              </a:solidFill>
              <a:latin typeface="Tahoma" charset="0"/>
              <a:ea typeface="HGP明朝E" charset="-128"/>
              <a:cs typeface="Tahoma" charset="0"/>
            </a:endParaRPr>
          </a:p>
        </p:txBody>
      </p:sp>
      <p:pic>
        <p:nvPicPr>
          <p:cNvPr id="6" name="Picture 5">
            <a:extLst>
              <a:ext uri="{FF2B5EF4-FFF2-40B4-BE49-F238E27FC236}">
                <a16:creationId xmlns:a16="http://schemas.microsoft.com/office/drawing/2014/main" id="{96305C8F-1EB5-4B00-9AC0-7769CDB12707}"/>
              </a:ext>
            </a:extLst>
          </p:cNvPr>
          <p:cNvPicPr>
            <a:picLocks noChangeAspect="1"/>
          </p:cNvPicPr>
          <p:nvPr/>
        </p:nvPicPr>
        <p:blipFill>
          <a:blip r:embed="rId3"/>
          <a:stretch>
            <a:fillRect/>
          </a:stretch>
        </p:blipFill>
        <p:spPr>
          <a:xfrm>
            <a:off x="4800600" y="2057400"/>
            <a:ext cx="3552825" cy="3752850"/>
          </a:xfrm>
          <a:prstGeom prst="rect">
            <a:avLst/>
          </a:prstGeom>
        </p:spPr>
      </p:pic>
      <p:sp>
        <p:nvSpPr>
          <p:cNvPr id="7" name="TextBox 6">
            <a:extLst>
              <a:ext uri="{FF2B5EF4-FFF2-40B4-BE49-F238E27FC236}">
                <a16:creationId xmlns:a16="http://schemas.microsoft.com/office/drawing/2014/main" id="{25AABFBB-5941-4FC0-84BD-3ECF0BF976DA}"/>
              </a:ext>
            </a:extLst>
          </p:cNvPr>
          <p:cNvSpPr txBox="1"/>
          <p:nvPr/>
        </p:nvSpPr>
        <p:spPr>
          <a:xfrm>
            <a:off x="381000" y="2057400"/>
            <a:ext cx="3352800"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t>Kết</a:t>
            </a:r>
            <a:r>
              <a:rPr lang="en-US" sz="2400" dirty="0"/>
              <a:t> </a:t>
            </a:r>
            <a:r>
              <a:rPr lang="en-US" sz="2400" dirty="0" err="1"/>
              <a:t>hợp</a:t>
            </a:r>
            <a:r>
              <a:rPr lang="en-US" sz="2400" dirty="0"/>
              <a:t> </a:t>
            </a:r>
            <a:r>
              <a:rPr lang="en-US" sz="2400" dirty="0" err="1"/>
              <a:t>nhiều-nhiều</a:t>
            </a:r>
            <a:r>
              <a:rPr lang="en-US" sz="2400" dirty="0"/>
              <a:t> </a:t>
            </a:r>
            <a:r>
              <a:rPr lang="en-US" sz="2400" dirty="0" err="1"/>
              <a:t>và</a:t>
            </a:r>
            <a:r>
              <a:rPr lang="en-US" sz="2400" dirty="0"/>
              <a:t> </a:t>
            </a:r>
            <a:r>
              <a:rPr lang="en-US" sz="2400" dirty="0" err="1"/>
              <a:t>một-một</a:t>
            </a:r>
            <a:endParaRPr lang="en-US" sz="2400" dirty="0"/>
          </a:p>
          <a:p>
            <a:pPr marL="342900" indent="-342900">
              <a:buFont typeface="Arial" panose="020B0604020202020204" pitchFamily="34" charset="0"/>
              <a:buChar char="•"/>
            </a:pPr>
            <a:r>
              <a:rPr lang="en-US" sz="2400" dirty="0" err="1"/>
              <a:t>Ưu</a:t>
            </a:r>
            <a:r>
              <a:rPr lang="en-US" sz="2400" dirty="0"/>
              <a:t> </a:t>
            </a:r>
            <a:r>
              <a:rPr lang="en-US" sz="2400" dirty="0" err="1"/>
              <a:t>tiên</a:t>
            </a:r>
            <a:r>
              <a:rPr lang="en-US" sz="2400" dirty="0"/>
              <a:t> </a:t>
            </a:r>
            <a:r>
              <a:rPr lang="en-US" sz="2400" dirty="0" err="1"/>
              <a:t>một</a:t>
            </a:r>
            <a:r>
              <a:rPr lang="en-US" sz="2400" dirty="0"/>
              <a:t> </a:t>
            </a:r>
            <a:r>
              <a:rPr lang="en-US" sz="2400" dirty="0" err="1"/>
              <a:t>số</a:t>
            </a:r>
            <a:r>
              <a:rPr lang="en-US" sz="2400" dirty="0"/>
              <a:t> </a:t>
            </a:r>
            <a:r>
              <a:rPr lang="en-US" sz="2400" dirty="0" err="1"/>
              <a:t>luồng</a:t>
            </a:r>
            <a:r>
              <a:rPr lang="en-US" sz="2400" dirty="0"/>
              <a:t> </a:t>
            </a:r>
            <a:r>
              <a:rPr lang="en-US" sz="2400" dirty="0" err="1"/>
              <a:t>cần</a:t>
            </a:r>
            <a:r>
              <a:rPr lang="en-US" sz="2400" dirty="0"/>
              <a:t> đ</a:t>
            </a:r>
            <a:r>
              <a:rPr lang="vi-VN" sz="2400" dirty="0"/>
              <a:t>ư</a:t>
            </a:r>
            <a:r>
              <a:rPr lang="en-US" sz="2400" dirty="0" err="1"/>
              <a:t>ợc</a:t>
            </a:r>
            <a:r>
              <a:rPr lang="en-US" sz="2400" dirty="0"/>
              <a:t> </a:t>
            </a:r>
            <a:r>
              <a:rPr lang="en-US" sz="2400" dirty="0" err="1"/>
              <a:t>phục</a:t>
            </a:r>
            <a:r>
              <a:rPr lang="en-US" sz="2400" dirty="0"/>
              <a:t> </a:t>
            </a:r>
            <a:r>
              <a:rPr lang="en-US" sz="2400" dirty="0" err="1"/>
              <a:t>vụ</a:t>
            </a:r>
            <a:r>
              <a:rPr lang="en-US" sz="2400" dirty="0"/>
              <a:t> </a:t>
            </a:r>
            <a:r>
              <a:rPr lang="en-US" sz="2400" dirty="0" err="1"/>
              <a:t>nhiều</a:t>
            </a:r>
            <a:r>
              <a:rPr lang="en-US" sz="2400" dirty="0"/>
              <a:t> h</a:t>
            </a:r>
            <a:r>
              <a:rPr lang="vi-VN" sz="2400" dirty="0"/>
              <a:t>ơ</a:t>
            </a:r>
            <a:r>
              <a:rPr lang="en-US" sz="2400" dirty="0"/>
              <a:t>n.</a:t>
            </a:r>
          </a:p>
        </p:txBody>
      </p:sp>
    </p:spTree>
    <p:extLst>
      <p:ext uri="{BB962C8B-B14F-4D97-AF65-F5344CB8AC3E}">
        <p14:creationId xmlns:p14="http://schemas.microsoft.com/office/powerpoint/2010/main" val="4129075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2.1. Giới thiệu </a:t>
            </a:r>
            <a:br>
              <a:rPr lang="en-US" altLang="ja-JP" sz="1800" dirty="0"/>
            </a:br>
            <a:endParaRPr lang="ja-JP" altLang="en-US" sz="1800" dirty="0"/>
          </a:p>
        </p:txBody>
      </p:sp>
      <p:sp>
        <p:nvSpPr>
          <p:cNvPr id="5" name="Content Placeholder 1"/>
          <p:cNvSpPr>
            <a:spLocks noGrp="1"/>
          </p:cNvSpPr>
          <p:nvPr>
            <p:ph idx="1"/>
          </p:nvPr>
        </p:nvSpPr>
        <p:spPr>
          <a:xfrm>
            <a:off x="871538" y="2674938"/>
            <a:ext cx="7408862" cy="3451225"/>
          </a:xfrm>
        </p:spPr>
        <p:txBody>
          <a:bodyPr/>
          <a:lstStyle/>
          <a:p>
            <a:pPr eaLnBrk="1" hangingPunct="1">
              <a:buFont typeface="Wingdings" pitchFamily="2" charset="2"/>
              <a:buChar char="l"/>
            </a:pPr>
            <a:r>
              <a:rPr lang="en-US" altLang="ja-JP" dirty="0"/>
              <a:t>Giới thiệu</a:t>
            </a:r>
          </a:p>
          <a:p>
            <a:pPr eaLnBrk="1" hangingPunct="1">
              <a:buFont typeface="Wingdings" pitchFamily="2" charset="2"/>
              <a:buChar char="l"/>
            </a:pPr>
            <a:r>
              <a:rPr lang="en-US" altLang="ja-JP" dirty="0"/>
              <a:t>Mô hình đa luồng</a:t>
            </a:r>
          </a:p>
          <a:p>
            <a:pPr eaLnBrk="1" hangingPunct="1">
              <a:buFont typeface="Wingdings" pitchFamily="2" charset="2"/>
              <a:buChar char="l"/>
            </a:pPr>
            <a:r>
              <a:rPr lang="en-US" altLang="ja-JP" dirty="0"/>
              <a:t>Cài đặt luồng với Windows</a:t>
            </a:r>
          </a:p>
          <a:p>
            <a:pPr eaLnBrk="1" hangingPunct="1">
              <a:buFont typeface="Wingdings" pitchFamily="2" charset="2"/>
              <a:buChar char="l"/>
            </a:pPr>
            <a:r>
              <a:rPr lang="en-US" altLang="ja-JP" dirty="0"/>
              <a:t>Vấn đề đa luồng</a:t>
            </a:r>
            <a:endParaRPr lang="ja-JP" altLang="en-US" dirty="0"/>
          </a:p>
        </p:txBody>
      </p:sp>
    </p:spTree>
    <p:extLst>
      <p:ext uri="{BB962C8B-B14F-4D97-AF65-F5344CB8AC3E}">
        <p14:creationId xmlns:p14="http://schemas.microsoft.com/office/powerpoint/2010/main" val="1542687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a:t>
            </a:r>
            <a:r>
              <a:rPr lang="vi-VN" altLang="ja-JP" sz="1800" dirty="0"/>
              <a:t>2.2. Mô hình đa luồng</a:t>
            </a:r>
            <a:br>
              <a:rPr lang="en-US" altLang="ja-JP" sz="1800" dirty="0"/>
            </a:br>
            <a:endParaRPr lang="ja-JP" altLang="en-US" sz="1800" dirty="0"/>
          </a:p>
        </p:txBody>
      </p:sp>
      <p:sp>
        <p:nvSpPr>
          <p:cNvPr id="4" name="Rectangle 3"/>
          <p:cNvSpPr/>
          <p:nvPr/>
        </p:nvSpPr>
        <p:spPr>
          <a:xfrm>
            <a:off x="211286" y="1168818"/>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vi-VN" altLang="ja-JP" sz="2000" dirty="0">
                <a:solidFill>
                  <a:schemeClr val="bg1"/>
                </a:solidFill>
                <a:latin typeface="Tahoma" charset="0"/>
                <a:ea typeface="HGP明朝E" charset="-128"/>
                <a:cs typeface="Tahoma" charset="0"/>
              </a:rPr>
              <a:t>Điều phối luồng user-level</a:t>
            </a:r>
          </a:p>
        </p:txBody>
      </p:sp>
      <p:pic>
        <p:nvPicPr>
          <p:cNvPr id="2" name="Picture 1"/>
          <p:cNvPicPr>
            <a:picLocks noChangeAspect="1"/>
          </p:cNvPicPr>
          <p:nvPr/>
        </p:nvPicPr>
        <p:blipFill>
          <a:blip r:embed="rId3"/>
          <a:stretch>
            <a:fillRect/>
          </a:stretch>
        </p:blipFill>
        <p:spPr>
          <a:xfrm>
            <a:off x="558800" y="2532898"/>
            <a:ext cx="4013200" cy="2806700"/>
          </a:xfrm>
          <a:prstGeom prst="rect">
            <a:avLst/>
          </a:prstGeom>
        </p:spPr>
      </p:pic>
      <p:pic>
        <p:nvPicPr>
          <p:cNvPr id="5" name="Picture 4"/>
          <p:cNvPicPr>
            <a:picLocks noChangeAspect="1"/>
          </p:cNvPicPr>
          <p:nvPr/>
        </p:nvPicPr>
        <p:blipFill>
          <a:blip r:embed="rId4"/>
          <a:stretch>
            <a:fillRect/>
          </a:stretch>
        </p:blipFill>
        <p:spPr>
          <a:xfrm>
            <a:off x="4759137" y="2504323"/>
            <a:ext cx="4129424" cy="2863850"/>
          </a:xfrm>
          <a:prstGeom prst="rect">
            <a:avLst/>
          </a:prstGeom>
        </p:spPr>
      </p:pic>
      <p:sp>
        <p:nvSpPr>
          <p:cNvPr id="8" name="TextBox 7"/>
          <p:cNvSpPr txBox="1"/>
          <p:nvPr/>
        </p:nvSpPr>
        <p:spPr>
          <a:xfrm>
            <a:off x="914400" y="5562600"/>
            <a:ext cx="3200400" cy="369332"/>
          </a:xfrm>
          <a:prstGeom prst="rect">
            <a:avLst/>
          </a:prstGeom>
          <a:noFill/>
        </p:spPr>
        <p:txBody>
          <a:bodyPr wrap="square" rtlCol="0">
            <a:spAutoFit/>
          </a:bodyPr>
          <a:lstStyle/>
          <a:p>
            <a:r>
              <a:rPr lang="en-US" dirty="0" err="1"/>
              <a:t>Điều</a:t>
            </a:r>
            <a:r>
              <a:rPr lang="en-US" dirty="0"/>
              <a:t> </a:t>
            </a:r>
            <a:r>
              <a:rPr lang="en-US" dirty="0" err="1"/>
              <a:t>phối</a:t>
            </a:r>
            <a:r>
              <a:rPr lang="en-US" dirty="0"/>
              <a:t> </a:t>
            </a:r>
            <a:r>
              <a:rPr lang="en-US" dirty="0" err="1"/>
              <a:t>hợp</a:t>
            </a:r>
            <a:r>
              <a:rPr lang="en-US" dirty="0"/>
              <a:t> </a:t>
            </a:r>
            <a:r>
              <a:rPr lang="en-US" dirty="0" err="1"/>
              <a:t>tác</a:t>
            </a:r>
            <a:endParaRPr lang="en-US" dirty="0"/>
          </a:p>
        </p:txBody>
      </p:sp>
      <p:sp>
        <p:nvSpPr>
          <p:cNvPr id="9" name="TextBox 8"/>
          <p:cNvSpPr txBox="1"/>
          <p:nvPr/>
        </p:nvSpPr>
        <p:spPr>
          <a:xfrm>
            <a:off x="5223649" y="5648102"/>
            <a:ext cx="3200400" cy="369332"/>
          </a:xfrm>
          <a:prstGeom prst="rect">
            <a:avLst/>
          </a:prstGeom>
          <a:noFill/>
        </p:spPr>
        <p:txBody>
          <a:bodyPr wrap="square" rtlCol="0">
            <a:spAutoFit/>
          </a:bodyPr>
          <a:lstStyle/>
          <a:p>
            <a:r>
              <a:rPr lang="en-US" dirty="0" err="1"/>
              <a:t>Điều</a:t>
            </a:r>
            <a:r>
              <a:rPr lang="en-US" dirty="0"/>
              <a:t> </a:t>
            </a:r>
            <a:r>
              <a:rPr lang="en-US" dirty="0" err="1"/>
              <a:t>phối</a:t>
            </a:r>
            <a:r>
              <a:rPr lang="en-US" dirty="0"/>
              <a:t> </a:t>
            </a:r>
            <a:r>
              <a:rPr lang="en-US" dirty="0" err="1"/>
              <a:t>có</a:t>
            </a:r>
            <a:r>
              <a:rPr lang="en-US" dirty="0"/>
              <a:t> </a:t>
            </a:r>
            <a:r>
              <a:rPr lang="en-US" dirty="0" err="1"/>
              <a:t>trưng</a:t>
            </a:r>
            <a:r>
              <a:rPr lang="en-US" dirty="0"/>
              <a:t> </a:t>
            </a:r>
            <a:r>
              <a:rPr lang="en-US" dirty="0" err="1"/>
              <a:t>dụng</a:t>
            </a:r>
            <a:endParaRPr lang="en-US" dirty="0"/>
          </a:p>
        </p:txBody>
      </p:sp>
    </p:spTree>
    <p:extLst>
      <p:ext uri="{BB962C8B-B14F-4D97-AF65-F5344CB8AC3E}">
        <p14:creationId xmlns:p14="http://schemas.microsoft.com/office/powerpoint/2010/main" val="982181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2.3.</a:t>
            </a:r>
            <a:r>
              <a:rPr lang="vi-VN" altLang="ja-JP" sz="1800" dirty="0"/>
              <a:t> Cài đặt luồng với Windows</a:t>
            </a:r>
            <a:br>
              <a:rPr lang="en-US" altLang="ja-JP" sz="1800" dirty="0"/>
            </a:br>
            <a:endParaRPr lang="ja-JP" altLang="en-US" sz="1800" dirty="0"/>
          </a:p>
        </p:txBody>
      </p:sp>
      <p:sp>
        <p:nvSpPr>
          <p:cNvPr id="5" name="Content Placeholder 1"/>
          <p:cNvSpPr>
            <a:spLocks noGrp="1"/>
          </p:cNvSpPr>
          <p:nvPr>
            <p:ph idx="1"/>
          </p:nvPr>
        </p:nvSpPr>
        <p:spPr>
          <a:xfrm>
            <a:off x="871538" y="2674938"/>
            <a:ext cx="7408862" cy="3451225"/>
          </a:xfrm>
        </p:spPr>
        <p:txBody>
          <a:bodyPr/>
          <a:lstStyle/>
          <a:p>
            <a:pPr eaLnBrk="1" hangingPunct="1">
              <a:buFont typeface="Wingdings" pitchFamily="2" charset="2"/>
              <a:buChar char="l"/>
            </a:pPr>
            <a:r>
              <a:rPr lang="en-US" altLang="ja-JP" dirty="0">
                <a:solidFill>
                  <a:schemeClr val="bg1">
                    <a:lumMod val="75000"/>
                  </a:schemeClr>
                </a:solidFill>
              </a:rPr>
              <a:t>Giới thiệu</a:t>
            </a:r>
          </a:p>
          <a:p>
            <a:pPr eaLnBrk="1" hangingPunct="1">
              <a:buFont typeface="Wingdings" pitchFamily="2" charset="2"/>
              <a:buChar char="l"/>
            </a:pPr>
            <a:r>
              <a:rPr lang="en-US" altLang="ja-JP" dirty="0">
                <a:solidFill>
                  <a:schemeClr val="bg1">
                    <a:lumMod val="75000"/>
                  </a:schemeClr>
                </a:solidFill>
              </a:rPr>
              <a:t>Mô hình đa luồng</a:t>
            </a:r>
          </a:p>
          <a:p>
            <a:pPr eaLnBrk="1" hangingPunct="1">
              <a:buFont typeface="Wingdings" pitchFamily="2" charset="2"/>
              <a:buChar char="l"/>
            </a:pPr>
            <a:r>
              <a:rPr lang="en-US" altLang="ja-JP" dirty="0">
                <a:solidFill>
                  <a:schemeClr val="accent2">
                    <a:lumMod val="50000"/>
                  </a:schemeClr>
                </a:solidFill>
              </a:rPr>
              <a:t>Cài đặt luồng với Windows</a:t>
            </a:r>
          </a:p>
          <a:p>
            <a:pPr eaLnBrk="1" hangingPunct="1">
              <a:buFont typeface="Wingdings" pitchFamily="2" charset="2"/>
              <a:buChar char="l"/>
            </a:pPr>
            <a:r>
              <a:rPr lang="en-US" altLang="ja-JP" dirty="0">
                <a:solidFill>
                  <a:schemeClr val="bg1">
                    <a:lumMod val="85000"/>
                  </a:schemeClr>
                </a:solidFill>
              </a:rPr>
              <a:t>Vấn đề đa luồng</a:t>
            </a:r>
            <a:endParaRPr lang="ja-JP" altLang="en-US" dirty="0">
              <a:solidFill>
                <a:schemeClr val="bg1">
                  <a:lumMod val="85000"/>
                </a:schemeClr>
              </a:solidFill>
            </a:endParaRPr>
          </a:p>
        </p:txBody>
      </p:sp>
    </p:spTree>
    <p:extLst>
      <p:ext uri="{BB962C8B-B14F-4D97-AF65-F5344CB8AC3E}">
        <p14:creationId xmlns:p14="http://schemas.microsoft.com/office/powerpoint/2010/main" val="618803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a:t>
            </a:r>
            <a:r>
              <a:rPr lang="vi-VN" altLang="ja-JP" sz="1800" dirty="0"/>
              <a:t>2.3. Cài đặt luồng với Windows</a:t>
            </a:r>
            <a:br>
              <a:rPr lang="en-US" altLang="ja-JP" sz="1800" dirty="0"/>
            </a:br>
            <a:endParaRPr lang="ja-JP" altLang="en-US" sz="1800" dirty="0"/>
          </a:p>
        </p:txBody>
      </p:sp>
      <p:sp>
        <p:nvSpPr>
          <p:cNvPr id="4" name="Rectangle 3"/>
          <p:cNvSpPr/>
          <p:nvPr/>
        </p:nvSpPr>
        <p:spPr>
          <a:xfrm>
            <a:off x="211286" y="1168818"/>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vi-VN" altLang="ja-JP" sz="2000" dirty="0">
                <a:solidFill>
                  <a:schemeClr val="bg1"/>
                </a:solidFill>
                <a:latin typeface="Tahoma" charset="0"/>
                <a:ea typeface="HGP明朝E" charset="-128"/>
                <a:cs typeface="Tahoma" charset="0"/>
              </a:rPr>
              <a:t>Một số hàm với luồng trong WIN32 API</a:t>
            </a:r>
          </a:p>
        </p:txBody>
      </p:sp>
      <p:sp>
        <p:nvSpPr>
          <p:cNvPr id="2" name="Rectangle 1"/>
          <p:cNvSpPr/>
          <p:nvPr/>
        </p:nvSpPr>
        <p:spPr>
          <a:xfrm>
            <a:off x="192768" y="1702218"/>
            <a:ext cx="9103632" cy="5324535"/>
          </a:xfrm>
          <a:prstGeom prst="rect">
            <a:avLst/>
          </a:prstGeom>
        </p:spPr>
        <p:txBody>
          <a:bodyPr wrap="square">
            <a:spAutoFit/>
          </a:bodyPr>
          <a:lstStyle/>
          <a:p>
            <a:pPr marL="285750" indent="-285750">
              <a:buFont typeface="Wingdings" panose="05000000000000000000" pitchFamily="2" charset="2"/>
              <a:buChar char="l"/>
            </a:pPr>
            <a:r>
              <a:rPr lang="vi-VN" altLang="ja-JP" sz="2000" dirty="0">
                <a:latin typeface="Arial" panose="020B0604020202020204" pitchFamily="34" charset="0"/>
                <a:ea typeface="Tahoma" panose="020B0604030504040204" pitchFamily="34" charset="0"/>
                <a:cs typeface="Arial" panose="020B0604020202020204" pitchFamily="34" charset="0"/>
              </a:rPr>
              <a:t>HANDLE CreateThread(. . .); </a:t>
            </a:r>
            <a:endParaRPr lang="en-US" altLang="ja-JP" sz="2000" dirty="0">
              <a:latin typeface="Arial" panose="020B0604020202020204" pitchFamily="34" charset="0"/>
              <a:ea typeface="Tahoma" panose="020B0604030504040204" pitchFamily="34" charset="0"/>
              <a:cs typeface="Arial" panose="020B0604020202020204" pitchFamily="34" charset="0"/>
            </a:endParaRPr>
          </a:p>
          <a:p>
            <a:pPr marL="742950" lvl="1" indent="-285750">
              <a:buFont typeface="Wingdings" panose="05000000000000000000" pitchFamily="2" charset="2"/>
              <a:buChar char="l"/>
            </a:pPr>
            <a:r>
              <a:rPr lang="vi-VN" altLang="ja-JP" sz="2000" dirty="0">
                <a:solidFill>
                  <a:srgbClr val="7030A0"/>
                </a:solidFill>
                <a:latin typeface="Arial" panose="020B0604020202020204" pitchFamily="34" charset="0"/>
                <a:ea typeface="Tahoma" panose="020B0604030504040204" pitchFamily="34" charset="0"/>
                <a:cs typeface="Arial" panose="020B0604020202020204" pitchFamily="34" charset="0"/>
              </a:rPr>
              <a:t>LPSECURITY_ATTRIBUTESlpThreadAttributes</a:t>
            </a:r>
            <a:r>
              <a:rPr lang="vi-VN" altLang="ja-JP" sz="2000" dirty="0">
                <a:latin typeface="Arial" panose="020B0604020202020204" pitchFamily="34" charset="0"/>
                <a:ea typeface="Tahoma" panose="020B0604030504040204" pitchFamily="34" charset="0"/>
                <a:cs typeface="Arial" panose="020B0604020202020204" pitchFamily="34" charset="0"/>
              </a:rPr>
              <a:t>, </a:t>
            </a:r>
            <a:endParaRPr lang="en-US" altLang="ja-JP" sz="2000" dirty="0">
              <a:latin typeface="Arial" panose="020B0604020202020204" pitchFamily="34" charset="0"/>
              <a:ea typeface="Tahoma" panose="020B0604030504040204" pitchFamily="34" charset="0"/>
              <a:cs typeface="Arial" panose="020B0604020202020204" pitchFamily="34" charset="0"/>
            </a:endParaRPr>
          </a:p>
          <a:p>
            <a:pPr lvl="1"/>
            <a:r>
              <a:rPr lang="en-US" altLang="ja-JP" sz="2000" dirty="0">
                <a:latin typeface="Arial" panose="020B0604020202020204" pitchFamily="34" charset="0"/>
                <a:ea typeface="Tahoma" panose="020B0604030504040204" pitchFamily="34" charset="0"/>
                <a:cs typeface="Arial" panose="020B0604020202020204" pitchFamily="34" charset="0"/>
              </a:rPr>
              <a:t>    </a:t>
            </a:r>
            <a:r>
              <a:rPr lang="vi-VN" altLang="ja-JP" sz="2000" dirty="0">
                <a:latin typeface="Arial" panose="020B0604020202020204" pitchFamily="34" charset="0"/>
                <a:ea typeface="Tahoma" panose="020B0604030504040204" pitchFamily="34" charset="0"/>
                <a:cs typeface="Arial" panose="020B0604020202020204" pitchFamily="34" charset="0"/>
              </a:rPr>
              <a:t>⇒Trỏ tới cấu trúc an ninh: thẻ trả về có thể được kế thừa? </a:t>
            </a:r>
            <a:endParaRPr lang="en-US" altLang="ja-JP" sz="2000" dirty="0">
              <a:latin typeface="Arial" panose="020B0604020202020204" pitchFamily="34" charset="0"/>
              <a:ea typeface="Tahoma" panose="020B0604030504040204" pitchFamily="34" charset="0"/>
              <a:cs typeface="Arial" panose="020B0604020202020204" pitchFamily="34" charset="0"/>
            </a:endParaRPr>
          </a:p>
          <a:p>
            <a:pPr marL="742950" lvl="1" indent="-285750">
              <a:buFont typeface="Wingdings" panose="05000000000000000000" pitchFamily="2" charset="2"/>
              <a:buChar char="l"/>
            </a:pPr>
            <a:r>
              <a:rPr lang="vi-VN" altLang="ja-JP" sz="2000" dirty="0">
                <a:solidFill>
                  <a:srgbClr val="7030A0"/>
                </a:solidFill>
                <a:latin typeface="Arial" panose="020B0604020202020204" pitchFamily="34" charset="0"/>
                <a:ea typeface="Tahoma" panose="020B0604030504040204" pitchFamily="34" charset="0"/>
                <a:cs typeface="Arial" panose="020B0604020202020204" pitchFamily="34" charset="0"/>
              </a:rPr>
              <a:t>DWORD dwStackSize</a:t>
            </a:r>
            <a:r>
              <a:rPr lang="vi-VN" altLang="ja-JP" sz="2000" dirty="0">
                <a:solidFill>
                  <a:srgbClr val="0070C0"/>
                </a:solidFill>
                <a:latin typeface="Arial" panose="020B0604020202020204" pitchFamily="34" charset="0"/>
                <a:ea typeface="Tahoma" panose="020B0604030504040204" pitchFamily="34" charset="0"/>
                <a:cs typeface="Arial" panose="020B0604020202020204" pitchFamily="34" charset="0"/>
              </a:rPr>
              <a:t>, </a:t>
            </a:r>
            <a:endParaRPr lang="en-US" altLang="ja-JP" sz="2000" dirty="0">
              <a:solidFill>
                <a:srgbClr val="0070C0"/>
              </a:solidFill>
              <a:latin typeface="Arial" panose="020B0604020202020204" pitchFamily="34" charset="0"/>
              <a:ea typeface="Tahoma" panose="020B0604030504040204" pitchFamily="34" charset="0"/>
              <a:cs typeface="Arial" panose="020B0604020202020204" pitchFamily="34" charset="0"/>
            </a:endParaRPr>
          </a:p>
          <a:p>
            <a:pPr lvl="1"/>
            <a:r>
              <a:rPr lang="en-US" altLang="ja-JP" sz="2000" dirty="0">
                <a:latin typeface="Arial" panose="020B0604020202020204" pitchFamily="34" charset="0"/>
                <a:ea typeface="Tahoma" panose="020B0604030504040204" pitchFamily="34" charset="0"/>
                <a:cs typeface="Arial" panose="020B0604020202020204" pitchFamily="34" charset="0"/>
              </a:rPr>
              <a:t>   </a:t>
            </a:r>
            <a:r>
              <a:rPr lang="vi-VN" altLang="ja-JP" sz="2000" dirty="0">
                <a:latin typeface="Arial" panose="020B0604020202020204" pitchFamily="34" charset="0"/>
                <a:ea typeface="Tahoma" panose="020B0604030504040204" pitchFamily="34" charset="0"/>
                <a:cs typeface="Arial" panose="020B0604020202020204" pitchFamily="34" charset="0"/>
              </a:rPr>
              <a:t>⇒Kích thước ban đầu của stack cho luồng mới </a:t>
            </a:r>
            <a:endParaRPr lang="en-US" altLang="ja-JP" sz="2000" dirty="0">
              <a:latin typeface="Arial" panose="020B0604020202020204" pitchFamily="34" charset="0"/>
              <a:ea typeface="Tahoma" panose="020B0604030504040204" pitchFamily="34" charset="0"/>
              <a:cs typeface="Arial" panose="020B0604020202020204" pitchFamily="34" charset="0"/>
            </a:endParaRPr>
          </a:p>
          <a:p>
            <a:pPr marL="742950" lvl="1" indent="-285750">
              <a:buFont typeface="Wingdings" panose="05000000000000000000" pitchFamily="2" charset="2"/>
              <a:buChar char="l"/>
            </a:pPr>
            <a:r>
              <a:rPr lang="vi-VN" altLang="ja-JP" sz="2000" dirty="0">
                <a:solidFill>
                  <a:srgbClr val="7030A0"/>
                </a:solidFill>
                <a:latin typeface="Arial" panose="020B0604020202020204" pitchFamily="34" charset="0"/>
                <a:ea typeface="Tahoma" panose="020B0604030504040204" pitchFamily="34" charset="0"/>
                <a:cs typeface="Arial" panose="020B0604020202020204" pitchFamily="34" charset="0"/>
              </a:rPr>
              <a:t>LPTHREAD_START_ROUTINE lpStartAddress</a:t>
            </a:r>
            <a:r>
              <a:rPr lang="vi-VN" altLang="ja-JP" sz="2000" dirty="0">
                <a:solidFill>
                  <a:srgbClr val="0070C0"/>
                </a:solidFill>
                <a:latin typeface="Arial" panose="020B0604020202020204" pitchFamily="34" charset="0"/>
                <a:ea typeface="Tahoma" panose="020B0604030504040204" pitchFamily="34" charset="0"/>
                <a:cs typeface="Arial" panose="020B0604020202020204" pitchFamily="34" charset="0"/>
              </a:rPr>
              <a:t>, </a:t>
            </a:r>
            <a:endParaRPr lang="en-US" altLang="ja-JP" sz="2000" dirty="0">
              <a:solidFill>
                <a:srgbClr val="0070C0"/>
              </a:solidFill>
              <a:latin typeface="Arial" panose="020B0604020202020204" pitchFamily="34" charset="0"/>
              <a:ea typeface="Tahoma" panose="020B0604030504040204" pitchFamily="34" charset="0"/>
              <a:cs typeface="Arial" panose="020B0604020202020204" pitchFamily="34" charset="0"/>
            </a:endParaRPr>
          </a:p>
          <a:p>
            <a:pPr lvl="1"/>
            <a:r>
              <a:rPr lang="en-US" altLang="ja-JP" sz="2000" dirty="0">
                <a:latin typeface="Arial" panose="020B0604020202020204" pitchFamily="34" charset="0"/>
                <a:ea typeface="Tahoma" panose="020B0604030504040204" pitchFamily="34" charset="0"/>
                <a:cs typeface="Arial" panose="020B0604020202020204" pitchFamily="34" charset="0"/>
              </a:rPr>
              <a:t>   </a:t>
            </a:r>
            <a:r>
              <a:rPr lang="vi-VN" altLang="ja-JP" sz="2000" dirty="0">
                <a:latin typeface="Arial" panose="020B0604020202020204" pitchFamily="34" charset="0"/>
                <a:ea typeface="Tahoma" panose="020B0604030504040204" pitchFamily="34" charset="0"/>
                <a:cs typeface="Arial" panose="020B0604020202020204" pitchFamily="34" charset="0"/>
              </a:rPr>
              <a:t>⇒Trỏ tới hàm được thực hiện bởi luồng mới </a:t>
            </a:r>
            <a:endParaRPr lang="en-US" altLang="ja-JP" sz="2000" dirty="0">
              <a:latin typeface="Arial" panose="020B0604020202020204" pitchFamily="34" charset="0"/>
              <a:ea typeface="Tahoma" panose="020B0604030504040204" pitchFamily="34" charset="0"/>
              <a:cs typeface="Arial" panose="020B0604020202020204" pitchFamily="34" charset="0"/>
            </a:endParaRPr>
          </a:p>
          <a:p>
            <a:pPr marL="742950" lvl="1" indent="-285750">
              <a:buFont typeface="Wingdings" panose="05000000000000000000" pitchFamily="2" charset="2"/>
              <a:buChar char="l"/>
            </a:pPr>
            <a:r>
              <a:rPr lang="vi-VN" altLang="ja-JP" sz="2000" dirty="0">
                <a:solidFill>
                  <a:srgbClr val="7030A0"/>
                </a:solidFill>
                <a:latin typeface="Arial" panose="020B0604020202020204" pitchFamily="34" charset="0"/>
                <a:ea typeface="Tahoma" panose="020B0604030504040204" pitchFamily="34" charset="0"/>
                <a:cs typeface="Arial" panose="020B0604020202020204" pitchFamily="34" charset="0"/>
              </a:rPr>
              <a:t>LPVOID lpParameter</a:t>
            </a:r>
            <a:r>
              <a:rPr lang="vi-VN" altLang="ja-JP" sz="2000" dirty="0">
                <a:solidFill>
                  <a:srgbClr val="0070C0"/>
                </a:solidFill>
                <a:latin typeface="Arial" panose="020B0604020202020204" pitchFamily="34" charset="0"/>
                <a:ea typeface="Tahoma" panose="020B0604030504040204" pitchFamily="34" charset="0"/>
                <a:cs typeface="Arial" panose="020B0604020202020204" pitchFamily="34" charset="0"/>
              </a:rPr>
              <a:t>, </a:t>
            </a:r>
            <a:endParaRPr lang="en-US" altLang="ja-JP" sz="2000" dirty="0">
              <a:solidFill>
                <a:srgbClr val="0070C0"/>
              </a:solidFill>
              <a:latin typeface="Arial" panose="020B0604020202020204" pitchFamily="34" charset="0"/>
              <a:ea typeface="Tahoma" panose="020B0604030504040204" pitchFamily="34" charset="0"/>
              <a:cs typeface="Arial" panose="020B0604020202020204" pitchFamily="34" charset="0"/>
            </a:endParaRPr>
          </a:p>
          <a:p>
            <a:pPr lvl="1"/>
            <a:r>
              <a:rPr lang="en-US" altLang="ja-JP" sz="2000" dirty="0">
                <a:latin typeface="Arial" panose="020B0604020202020204" pitchFamily="34" charset="0"/>
                <a:ea typeface="Tahoma" panose="020B0604030504040204" pitchFamily="34" charset="0"/>
                <a:cs typeface="Arial" panose="020B0604020202020204" pitchFamily="34" charset="0"/>
              </a:rPr>
              <a:t>   </a:t>
            </a:r>
            <a:r>
              <a:rPr lang="vi-VN" altLang="ja-JP" sz="2000" dirty="0">
                <a:latin typeface="Arial" panose="020B0604020202020204" pitchFamily="34" charset="0"/>
                <a:ea typeface="Tahoma" panose="020B0604030504040204" pitchFamily="34" charset="0"/>
                <a:cs typeface="Arial" panose="020B0604020202020204" pitchFamily="34" charset="0"/>
              </a:rPr>
              <a:t>⇒Trỏ tới các biến được gửi tới luồng mới (tham số của hàm) </a:t>
            </a:r>
            <a:endParaRPr lang="en-US" altLang="ja-JP" sz="2000" dirty="0">
              <a:latin typeface="Arial" panose="020B0604020202020204" pitchFamily="34" charset="0"/>
              <a:ea typeface="Tahoma" panose="020B0604030504040204" pitchFamily="34" charset="0"/>
              <a:cs typeface="Arial" panose="020B0604020202020204" pitchFamily="34" charset="0"/>
            </a:endParaRPr>
          </a:p>
          <a:p>
            <a:pPr marL="742950" lvl="1" indent="-285750">
              <a:buFont typeface="Wingdings" panose="05000000000000000000" pitchFamily="2" charset="2"/>
              <a:buChar char="l"/>
            </a:pPr>
            <a:r>
              <a:rPr lang="vi-VN" altLang="ja-JP" sz="2000" dirty="0">
                <a:solidFill>
                  <a:srgbClr val="7030A0"/>
                </a:solidFill>
                <a:latin typeface="Arial" panose="020B0604020202020204" pitchFamily="34" charset="0"/>
                <a:ea typeface="Tahoma" panose="020B0604030504040204" pitchFamily="34" charset="0"/>
                <a:cs typeface="Arial" panose="020B0604020202020204" pitchFamily="34" charset="0"/>
              </a:rPr>
              <a:t>DWORD dwCreationFlags</a:t>
            </a:r>
            <a:r>
              <a:rPr lang="vi-VN" altLang="ja-JP" sz="2000" dirty="0">
                <a:solidFill>
                  <a:srgbClr val="0070C0"/>
                </a:solidFill>
                <a:latin typeface="Arial" panose="020B0604020202020204" pitchFamily="34" charset="0"/>
                <a:ea typeface="Tahoma" panose="020B0604030504040204" pitchFamily="34" charset="0"/>
                <a:cs typeface="Arial" panose="020B0604020202020204" pitchFamily="34" charset="0"/>
              </a:rPr>
              <a:t>, </a:t>
            </a:r>
            <a:endParaRPr lang="en-US" altLang="ja-JP" sz="2000" dirty="0">
              <a:solidFill>
                <a:srgbClr val="0070C0"/>
              </a:solidFill>
              <a:latin typeface="Arial" panose="020B0604020202020204" pitchFamily="34" charset="0"/>
              <a:ea typeface="Tahoma" panose="020B0604030504040204" pitchFamily="34" charset="0"/>
              <a:cs typeface="Arial" panose="020B0604020202020204" pitchFamily="34" charset="0"/>
            </a:endParaRPr>
          </a:p>
          <a:p>
            <a:pPr lvl="1"/>
            <a:r>
              <a:rPr lang="en-US" altLang="ja-JP" sz="2000" dirty="0">
                <a:latin typeface="Arial" panose="020B0604020202020204" pitchFamily="34" charset="0"/>
                <a:ea typeface="Tahoma" panose="020B0604030504040204" pitchFamily="34" charset="0"/>
                <a:cs typeface="Arial" panose="020B0604020202020204" pitchFamily="34" charset="0"/>
              </a:rPr>
              <a:t>   </a:t>
            </a:r>
            <a:r>
              <a:rPr lang="vi-VN" altLang="ja-JP" sz="2000" dirty="0">
                <a:latin typeface="Arial" panose="020B0604020202020204" pitchFamily="34" charset="0"/>
                <a:ea typeface="Tahoma" panose="020B0604030504040204" pitchFamily="34" charset="0"/>
                <a:cs typeface="Arial" panose="020B0604020202020204" pitchFamily="34" charset="0"/>
              </a:rPr>
              <a:t>⇒Phương pháp tạo luồng </a:t>
            </a:r>
            <a:endParaRPr lang="en-US" altLang="ja-JP" sz="2000" dirty="0">
              <a:latin typeface="Arial" panose="020B0604020202020204" pitchFamily="34" charset="0"/>
              <a:ea typeface="Tahoma" panose="020B0604030504040204" pitchFamily="34" charset="0"/>
              <a:cs typeface="Arial" panose="020B0604020202020204" pitchFamily="34" charset="0"/>
            </a:endParaRPr>
          </a:p>
          <a:p>
            <a:pPr marL="1200150" lvl="2" indent="-285750">
              <a:buFont typeface="Wingdings" panose="05000000000000000000" pitchFamily="2" charset="2"/>
              <a:buChar char="l"/>
            </a:pPr>
            <a:r>
              <a:rPr lang="vi-VN" altLang="ja-JP" sz="2000" dirty="0">
                <a:solidFill>
                  <a:srgbClr val="7030A0"/>
                </a:solidFill>
                <a:latin typeface="Arial" panose="020B0604020202020204" pitchFamily="34" charset="0"/>
                <a:ea typeface="Tahoma" panose="020B0604030504040204" pitchFamily="34" charset="0"/>
                <a:cs typeface="Arial" panose="020B0604020202020204" pitchFamily="34" charset="0"/>
              </a:rPr>
              <a:t>CREATE_SUSPENDED </a:t>
            </a:r>
            <a:r>
              <a:rPr lang="vi-VN" altLang="ja-JP" sz="2000" dirty="0">
                <a:latin typeface="Arial" panose="020B0604020202020204" pitchFamily="34" charset="0"/>
                <a:ea typeface="Tahoma" panose="020B0604030504040204" pitchFamily="34" charset="0"/>
                <a:cs typeface="Arial" panose="020B0604020202020204" pitchFamily="34" charset="0"/>
              </a:rPr>
              <a:t>: Luồng ở trạng thái tạm ngừng </a:t>
            </a:r>
            <a:endParaRPr lang="en-US" altLang="ja-JP" sz="2000" dirty="0">
              <a:latin typeface="Arial" panose="020B0604020202020204" pitchFamily="34" charset="0"/>
              <a:ea typeface="Tahoma" panose="020B0604030504040204" pitchFamily="34" charset="0"/>
              <a:cs typeface="Arial" panose="020B0604020202020204" pitchFamily="34" charset="0"/>
            </a:endParaRPr>
          </a:p>
          <a:p>
            <a:pPr marL="1200150" lvl="2" indent="-285750">
              <a:buFont typeface="Wingdings" panose="05000000000000000000" pitchFamily="2" charset="2"/>
              <a:buChar char="l"/>
            </a:pPr>
            <a:r>
              <a:rPr lang="vi-VN" altLang="ja-JP" sz="2000" dirty="0">
                <a:solidFill>
                  <a:srgbClr val="7030A0"/>
                </a:solidFill>
                <a:latin typeface="Arial" panose="020B0604020202020204" pitchFamily="34" charset="0"/>
                <a:ea typeface="Tahoma" panose="020B0604030504040204" pitchFamily="34" charset="0"/>
                <a:cs typeface="Arial" panose="020B0604020202020204" pitchFamily="34" charset="0"/>
              </a:rPr>
              <a:t>0</a:t>
            </a:r>
            <a:r>
              <a:rPr lang="vi-VN" altLang="ja-JP" sz="2000" dirty="0">
                <a:latin typeface="Arial" panose="020B0604020202020204" pitchFamily="34" charset="0"/>
                <a:ea typeface="Tahoma" panose="020B0604030504040204" pitchFamily="34" charset="0"/>
                <a:cs typeface="Arial" panose="020B0604020202020204" pitchFamily="34" charset="0"/>
              </a:rPr>
              <a:t>: Luồng được thực hiện ngay lập tức</a:t>
            </a:r>
          </a:p>
          <a:p>
            <a:pPr marL="742950" lvl="1" indent="-285750">
              <a:buFont typeface="Wingdings" panose="05000000000000000000" pitchFamily="2" charset="2"/>
              <a:buChar char="l"/>
            </a:pPr>
            <a:r>
              <a:rPr lang="vi-VN" altLang="ja-JP" sz="2000" dirty="0">
                <a:solidFill>
                  <a:srgbClr val="7030A0"/>
                </a:solidFill>
                <a:latin typeface="Arial" panose="020B0604020202020204" pitchFamily="34" charset="0"/>
                <a:ea typeface="Tahoma" panose="020B0604030504040204" pitchFamily="34" charset="0"/>
                <a:cs typeface="Arial" panose="020B0604020202020204" pitchFamily="34" charset="0"/>
              </a:rPr>
              <a:t>LPDWORD lpThreadId</a:t>
            </a:r>
            <a:r>
              <a:rPr lang="vi-VN" altLang="ja-JP" sz="2000" dirty="0">
                <a:solidFill>
                  <a:srgbClr val="0070C0"/>
                </a:solidFill>
                <a:latin typeface="Arial" panose="020B0604020202020204" pitchFamily="34" charset="0"/>
                <a:ea typeface="Tahoma" panose="020B0604030504040204" pitchFamily="34" charset="0"/>
                <a:cs typeface="Arial" panose="020B0604020202020204" pitchFamily="34" charset="0"/>
              </a:rPr>
              <a:t> </a:t>
            </a:r>
            <a:endParaRPr lang="en-US" altLang="ja-JP" sz="2000" dirty="0">
              <a:solidFill>
                <a:srgbClr val="0070C0"/>
              </a:solidFill>
              <a:latin typeface="Arial" panose="020B0604020202020204" pitchFamily="34" charset="0"/>
              <a:ea typeface="Tahoma" panose="020B0604030504040204" pitchFamily="34" charset="0"/>
              <a:cs typeface="Arial" panose="020B0604020202020204" pitchFamily="34" charset="0"/>
            </a:endParaRPr>
          </a:p>
          <a:p>
            <a:pPr lvl="1"/>
            <a:r>
              <a:rPr lang="en-US" altLang="ja-JP" sz="2000" dirty="0">
                <a:latin typeface="Arial" panose="020B0604020202020204" pitchFamily="34" charset="0"/>
                <a:ea typeface="Tahoma" panose="020B0604030504040204" pitchFamily="34" charset="0"/>
                <a:cs typeface="Arial" panose="020B0604020202020204" pitchFamily="34" charset="0"/>
              </a:rPr>
              <a:t> </a:t>
            </a:r>
            <a:r>
              <a:rPr lang="vi-VN" altLang="ja-JP" sz="2000" dirty="0">
                <a:latin typeface="Arial" panose="020B0604020202020204" pitchFamily="34" charset="0"/>
                <a:ea typeface="Tahoma" panose="020B0604030504040204" pitchFamily="34" charset="0"/>
                <a:cs typeface="Arial" panose="020B0604020202020204" pitchFamily="34" charset="0"/>
              </a:rPr>
              <a:t>⇒Biến ghi nhận định danh luồng mới</a:t>
            </a:r>
          </a:p>
          <a:p>
            <a:pPr marL="285750" indent="-285750">
              <a:buFont typeface="Wingdings" panose="05000000000000000000" pitchFamily="2" charset="2"/>
              <a:buChar char="l"/>
            </a:pPr>
            <a:r>
              <a:rPr lang="vi-VN" altLang="ja-JP" sz="2000" dirty="0">
                <a:solidFill>
                  <a:srgbClr val="7030A0"/>
                </a:solidFill>
                <a:latin typeface="Arial" panose="020B0604020202020204" pitchFamily="34" charset="0"/>
                <a:ea typeface="Tahoma" panose="020B0604030504040204" pitchFamily="34" charset="0"/>
                <a:cs typeface="Arial" panose="020B0604020202020204" pitchFamily="34" charset="0"/>
              </a:rPr>
              <a:t>Kết quả trả về</a:t>
            </a:r>
            <a:r>
              <a:rPr lang="vi-VN" altLang="ja-JP" sz="2000" dirty="0">
                <a:latin typeface="Arial" panose="020B0604020202020204" pitchFamily="34" charset="0"/>
                <a:ea typeface="Tahoma" panose="020B0604030504040204" pitchFamily="34" charset="0"/>
                <a:cs typeface="Arial" panose="020B0604020202020204" pitchFamily="34" charset="0"/>
              </a:rPr>
              <a:t>: Thẻ của luồng mới hoặc giá trị NULL nếu không tạo được luồng mới</a:t>
            </a:r>
            <a:endParaRPr lang="ja-JP"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095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a:t>
            </a:r>
            <a:r>
              <a:rPr lang="vi-VN" altLang="ja-JP" sz="1800" dirty="0"/>
              <a:t>2.3. Cài đặt luồng với Windows</a:t>
            </a:r>
            <a:br>
              <a:rPr lang="en-US" altLang="ja-JP" sz="1800" dirty="0"/>
            </a:br>
            <a:endParaRPr lang="ja-JP" altLang="en-US" sz="1800" dirty="0"/>
          </a:p>
        </p:txBody>
      </p:sp>
      <p:sp>
        <p:nvSpPr>
          <p:cNvPr id="4" name="Rectangle 3"/>
          <p:cNvSpPr/>
          <p:nvPr/>
        </p:nvSpPr>
        <p:spPr>
          <a:xfrm>
            <a:off x="211286" y="1168818"/>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vi-VN" altLang="ja-JP" sz="2000" dirty="0">
                <a:solidFill>
                  <a:schemeClr val="bg1"/>
                </a:solidFill>
                <a:latin typeface="Tahoma" charset="0"/>
                <a:ea typeface="HGP明朝E" charset="-128"/>
                <a:cs typeface="Tahoma" charset="0"/>
              </a:rPr>
              <a:t>Ví dụ</a:t>
            </a:r>
          </a:p>
        </p:txBody>
      </p:sp>
      <p:sp>
        <p:nvSpPr>
          <p:cNvPr id="2" name="Rectangle 1"/>
          <p:cNvSpPr/>
          <p:nvPr/>
        </p:nvSpPr>
        <p:spPr>
          <a:xfrm>
            <a:off x="192768" y="1702218"/>
            <a:ext cx="8695791" cy="4801314"/>
          </a:xfrm>
          <a:prstGeom prst="rect">
            <a:avLst/>
          </a:prstGeom>
        </p:spPr>
        <p:txBody>
          <a:bodyPr wrap="square">
            <a:spAutoFit/>
          </a:bodyPr>
          <a:lstStyle/>
          <a:p>
            <a:r>
              <a:rPr lang="vi-VN" altLang="ja-JP" dirty="0">
                <a:latin typeface="Tahoma" panose="020B0604030504040204" pitchFamily="34" charset="0"/>
                <a:ea typeface="Tahoma" panose="020B0604030504040204" pitchFamily="34" charset="0"/>
                <a:cs typeface="Tahoma" panose="020B0604030504040204" pitchFamily="34" charset="0"/>
              </a:rPr>
              <a:t>#include &lt;windows.h&gt; </a:t>
            </a:r>
            <a:endParaRPr lang="en-US" altLang="ja-JP" dirty="0">
              <a:latin typeface="Tahoma" panose="020B0604030504040204" pitchFamily="34" charset="0"/>
              <a:ea typeface="Tahoma" panose="020B0604030504040204" pitchFamily="34" charset="0"/>
              <a:cs typeface="Tahoma" panose="020B0604030504040204" pitchFamily="34" charset="0"/>
            </a:endParaRPr>
          </a:p>
          <a:p>
            <a:r>
              <a:rPr lang="vi-VN" altLang="ja-JP" dirty="0">
                <a:latin typeface="Tahoma" panose="020B0604030504040204" pitchFamily="34" charset="0"/>
                <a:ea typeface="Tahoma" panose="020B0604030504040204" pitchFamily="34" charset="0"/>
                <a:cs typeface="Tahoma" panose="020B0604030504040204" pitchFamily="34" charset="0"/>
              </a:rPr>
              <a:t>#include &lt;stdio.h&gt; </a:t>
            </a:r>
            <a:endParaRPr lang="en-US" altLang="ja-JP" dirty="0">
              <a:latin typeface="Tahoma" panose="020B0604030504040204" pitchFamily="34" charset="0"/>
              <a:ea typeface="Tahoma" panose="020B0604030504040204" pitchFamily="34" charset="0"/>
              <a:cs typeface="Tahoma" panose="020B0604030504040204" pitchFamily="34" charset="0"/>
            </a:endParaRPr>
          </a:p>
          <a:p>
            <a:r>
              <a:rPr lang="vi-VN" altLang="ja-JP" dirty="0">
                <a:latin typeface="Tahoma" panose="020B0604030504040204" pitchFamily="34" charset="0"/>
                <a:ea typeface="Tahoma" panose="020B0604030504040204" pitchFamily="34" charset="0"/>
                <a:cs typeface="Tahoma" panose="020B0604030504040204" pitchFamily="34" charset="0"/>
              </a:rPr>
              <a:t>void Routine(int *n){ </a:t>
            </a:r>
            <a:endParaRPr lang="en-US" altLang="ja-JP" dirty="0">
              <a:latin typeface="Tahoma" panose="020B0604030504040204" pitchFamily="34" charset="0"/>
              <a:ea typeface="Tahoma" panose="020B0604030504040204" pitchFamily="34" charset="0"/>
              <a:cs typeface="Tahoma" panose="020B0604030504040204" pitchFamily="34" charset="0"/>
            </a:endParaRPr>
          </a:p>
          <a:p>
            <a:r>
              <a:rPr lang="vi-VN" altLang="ja-JP" dirty="0">
                <a:latin typeface="Tahoma" panose="020B0604030504040204" pitchFamily="34" charset="0"/>
                <a:ea typeface="Tahoma" panose="020B0604030504040204" pitchFamily="34" charset="0"/>
                <a:cs typeface="Tahoma" panose="020B0604030504040204" pitchFamily="34" charset="0"/>
              </a:rPr>
              <a:t>printf("My argument is %d</a:t>
            </a:r>
            <a:r>
              <a:rPr lang="en-US" altLang="ja-JP" dirty="0">
                <a:latin typeface="Tahoma" panose="020B0604030504040204" pitchFamily="34" charset="0"/>
                <a:ea typeface="Tahoma" panose="020B0604030504040204" pitchFamily="34" charset="0"/>
                <a:cs typeface="Tahoma" panose="020B0604030504040204" pitchFamily="34" charset="0"/>
              </a:rPr>
              <a:t>\</a:t>
            </a:r>
            <a:r>
              <a:rPr lang="vi-VN" altLang="ja-JP" dirty="0">
                <a:latin typeface="Tahoma" panose="020B0604030504040204" pitchFamily="34" charset="0"/>
                <a:ea typeface="Tahoma" panose="020B0604030504040204" pitchFamily="34" charset="0"/>
                <a:cs typeface="Tahoma" panose="020B0604030504040204" pitchFamily="34" charset="0"/>
              </a:rPr>
              <a:t>n", </a:t>
            </a:r>
            <a:r>
              <a:rPr lang="en-US" altLang="ja-JP" dirty="0">
                <a:latin typeface="Tahoma" panose="020B0604030504040204" pitchFamily="34" charset="0"/>
                <a:ea typeface="Tahoma" panose="020B0604030504040204" pitchFamily="34" charset="0"/>
                <a:cs typeface="Tahoma" panose="020B0604030504040204" pitchFamily="34" charset="0"/>
              </a:rPr>
              <a:t>*</a:t>
            </a:r>
            <a:r>
              <a:rPr lang="vi-VN" altLang="ja-JP" dirty="0">
                <a:latin typeface="Tahoma" panose="020B0604030504040204" pitchFamily="34" charset="0"/>
                <a:ea typeface="Tahoma" panose="020B0604030504040204" pitchFamily="34" charset="0"/>
                <a:cs typeface="Tahoma" panose="020B0604030504040204" pitchFamily="34" charset="0"/>
              </a:rPr>
              <a:t>n);</a:t>
            </a:r>
          </a:p>
          <a:p>
            <a:r>
              <a:rPr lang="vi-VN" altLang="ja-JP" dirty="0">
                <a:latin typeface="Tahoma" panose="020B0604030504040204" pitchFamily="34" charset="0"/>
                <a:ea typeface="Tahoma" panose="020B0604030504040204" pitchFamily="34" charset="0"/>
                <a:cs typeface="Tahoma" panose="020B0604030504040204" pitchFamily="34" charset="0"/>
              </a:rPr>
              <a:t>}</a:t>
            </a:r>
          </a:p>
          <a:p>
            <a:r>
              <a:rPr lang="vi-VN" altLang="ja-JP" dirty="0">
                <a:latin typeface="Tahoma" panose="020B0604030504040204" pitchFamily="34" charset="0"/>
                <a:ea typeface="Tahoma" panose="020B0604030504040204" pitchFamily="34" charset="0"/>
                <a:cs typeface="Tahoma" panose="020B0604030504040204" pitchFamily="34" charset="0"/>
              </a:rPr>
              <a:t>int main(){ </a:t>
            </a:r>
            <a:endParaRPr lang="en-US" altLang="ja-JP" dirty="0">
              <a:latin typeface="Tahoma" panose="020B0604030504040204" pitchFamily="34" charset="0"/>
              <a:ea typeface="Tahoma" panose="020B0604030504040204" pitchFamily="34" charset="0"/>
              <a:cs typeface="Tahoma" panose="020B0604030504040204" pitchFamily="34" charset="0"/>
            </a:endParaRPr>
          </a:p>
          <a:p>
            <a:r>
              <a:rPr lang="en-US" altLang="ja-JP" dirty="0">
                <a:latin typeface="Tahoma" panose="020B0604030504040204" pitchFamily="34" charset="0"/>
                <a:ea typeface="Tahoma" panose="020B0604030504040204" pitchFamily="34" charset="0"/>
                <a:cs typeface="Tahoma" panose="020B0604030504040204" pitchFamily="34" charset="0"/>
              </a:rPr>
              <a:t>      </a:t>
            </a:r>
            <a:r>
              <a:rPr lang="vi-VN" altLang="ja-JP" dirty="0">
                <a:latin typeface="Tahoma" panose="020B0604030504040204" pitchFamily="34" charset="0"/>
                <a:ea typeface="Tahoma" panose="020B0604030504040204" pitchFamily="34" charset="0"/>
                <a:cs typeface="Tahoma" panose="020B0604030504040204" pitchFamily="34" charset="0"/>
              </a:rPr>
              <a:t>int i, P[5]; DWORD Id; </a:t>
            </a:r>
            <a:endParaRPr lang="en-US" altLang="ja-JP" dirty="0">
              <a:latin typeface="Tahoma" panose="020B0604030504040204" pitchFamily="34" charset="0"/>
              <a:ea typeface="Tahoma" panose="020B0604030504040204" pitchFamily="34" charset="0"/>
              <a:cs typeface="Tahoma" panose="020B0604030504040204" pitchFamily="34" charset="0"/>
            </a:endParaRPr>
          </a:p>
          <a:p>
            <a:pPr lvl="1"/>
            <a:r>
              <a:rPr lang="vi-VN" altLang="ja-JP" dirty="0">
                <a:latin typeface="Tahoma" panose="020B0604030504040204" pitchFamily="34" charset="0"/>
                <a:ea typeface="Tahoma" panose="020B0604030504040204" pitchFamily="34" charset="0"/>
                <a:cs typeface="Tahoma" panose="020B0604030504040204" pitchFamily="34" charset="0"/>
              </a:rPr>
              <a:t>HANDLE hHandles[5]; </a:t>
            </a:r>
            <a:endParaRPr lang="en-US" altLang="ja-JP" dirty="0">
              <a:latin typeface="Tahoma" panose="020B0604030504040204" pitchFamily="34" charset="0"/>
              <a:ea typeface="Tahoma" panose="020B0604030504040204" pitchFamily="34" charset="0"/>
              <a:cs typeface="Tahoma" panose="020B0604030504040204" pitchFamily="34" charset="0"/>
            </a:endParaRPr>
          </a:p>
          <a:p>
            <a:pPr lvl="1"/>
            <a:r>
              <a:rPr lang="vi-VN" altLang="ja-JP" dirty="0">
                <a:latin typeface="Tahoma" panose="020B0604030504040204" pitchFamily="34" charset="0"/>
                <a:ea typeface="Tahoma" panose="020B0604030504040204" pitchFamily="34" charset="0"/>
                <a:cs typeface="Tahoma" panose="020B0604030504040204" pitchFamily="34" charset="0"/>
              </a:rPr>
              <a:t>for (i=0;i &lt; 5;i++) {</a:t>
            </a:r>
            <a:endParaRPr lang="en-US" altLang="ja-JP" dirty="0">
              <a:latin typeface="Tahoma" panose="020B0604030504040204" pitchFamily="34" charset="0"/>
              <a:ea typeface="Tahoma" panose="020B0604030504040204" pitchFamily="34" charset="0"/>
              <a:cs typeface="Tahoma" panose="020B0604030504040204" pitchFamily="34" charset="0"/>
            </a:endParaRPr>
          </a:p>
          <a:p>
            <a:pPr lvl="1"/>
            <a:r>
              <a:rPr lang="en-US" altLang="ja-JP" dirty="0">
                <a:latin typeface="Tahoma" panose="020B0604030504040204" pitchFamily="34" charset="0"/>
                <a:ea typeface="Tahoma" panose="020B0604030504040204" pitchFamily="34" charset="0"/>
                <a:cs typeface="Tahoma" panose="020B0604030504040204" pitchFamily="34" charset="0"/>
              </a:rPr>
              <a:t>    </a:t>
            </a:r>
            <a:r>
              <a:rPr lang="vi-VN" altLang="ja-JP" dirty="0">
                <a:latin typeface="Tahoma" panose="020B0604030504040204" pitchFamily="34" charset="0"/>
                <a:ea typeface="Tahoma" panose="020B0604030504040204" pitchFamily="34" charset="0"/>
                <a:cs typeface="Tahoma" panose="020B0604030504040204" pitchFamily="34" charset="0"/>
              </a:rPr>
              <a:t>P[i] = i; </a:t>
            </a:r>
            <a:endParaRPr lang="en-US" altLang="ja-JP" dirty="0">
              <a:latin typeface="Tahoma" panose="020B0604030504040204" pitchFamily="34" charset="0"/>
              <a:ea typeface="Tahoma" panose="020B0604030504040204" pitchFamily="34" charset="0"/>
              <a:cs typeface="Tahoma" panose="020B0604030504040204" pitchFamily="34" charset="0"/>
            </a:endParaRPr>
          </a:p>
          <a:p>
            <a:pPr lvl="1"/>
            <a:r>
              <a:rPr lang="en-US" altLang="ja-JP" dirty="0">
                <a:latin typeface="Tahoma" panose="020B0604030504040204" pitchFamily="34" charset="0"/>
                <a:ea typeface="Tahoma" panose="020B0604030504040204" pitchFamily="34" charset="0"/>
                <a:cs typeface="Tahoma" panose="020B0604030504040204" pitchFamily="34" charset="0"/>
              </a:rPr>
              <a:t>    </a:t>
            </a:r>
            <a:r>
              <a:rPr lang="vi-VN" altLang="ja-JP" dirty="0">
                <a:latin typeface="Tahoma" panose="020B0604030504040204" pitchFamily="34" charset="0"/>
                <a:ea typeface="Tahoma" panose="020B0604030504040204" pitchFamily="34" charset="0"/>
                <a:cs typeface="Tahoma" panose="020B0604030504040204" pitchFamily="34" charset="0"/>
              </a:rPr>
              <a:t>hHandles[i] = CreateThread(NULL,0, </a:t>
            </a:r>
            <a:r>
              <a:rPr lang="en-US" altLang="ja-JP" dirty="0">
                <a:latin typeface="Tahoma" panose="020B0604030504040204" pitchFamily="34" charset="0"/>
                <a:ea typeface="Tahoma" panose="020B0604030504040204" pitchFamily="34" charset="0"/>
                <a:cs typeface="Tahoma" panose="020B0604030504040204" pitchFamily="34" charset="0"/>
              </a:rPr>
              <a:t>      </a:t>
            </a:r>
          </a:p>
          <a:p>
            <a:pPr lvl="1"/>
            <a:r>
              <a:rPr lang="en-US" altLang="ja-JP" dirty="0">
                <a:latin typeface="Tahoma" panose="020B0604030504040204" pitchFamily="34" charset="0"/>
                <a:ea typeface="Tahoma" panose="020B0604030504040204" pitchFamily="34" charset="0"/>
                <a:cs typeface="Tahoma" panose="020B0604030504040204" pitchFamily="34" charset="0"/>
              </a:rPr>
              <a:t>                      </a:t>
            </a:r>
            <a:r>
              <a:rPr lang="vi-VN" altLang="ja-JP" dirty="0">
                <a:latin typeface="Tahoma" panose="020B0604030504040204" pitchFamily="34" charset="0"/>
                <a:ea typeface="Tahoma" panose="020B0604030504040204" pitchFamily="34" charset="0"/>
                <a:cs typeface="Tahoma" panose="020B0604030504040204" pitchFamily="34" charset="0"/>
              </a:rPr>
              <a:t>(LPTHREAD_START_ROUTINE)Routine,&amp;P[i],0,&amp;Id);</a:t>
            </a:r>
          </a:p>
          <a:p>
            <a:pPr lvl="1"/>
            <a:r>
              <a:rPr lang="en-US" altLang="ja-JP" dirty="0">
                <a:latin typeface="Tahoma" panose="020B0604030504040204" pitchFamily="34" charset="0"/>
                <a:ea typeface="Tahoma" panose="020B0604030504040204" pitchFamily="34" charset="0"/>
                <a:cs typeface="Tahoma" panose="020B0604030504040204" pitchFamily="34" charset="0"/>
              </a:rPr>
              <a:t>    </a:t>
            </a:r>
            <a:r>
              <a:rPr lang="vi-VN" altLang="ja-JP" dirty="0">
                <a:latin typeface="Tahoma" panose="020B0604030504040204" pitchFamily="34" charset="0"/>
                <a:ea typeface="Tahoma" panose="020B0604030504040204" pitchFamily="34" charset="0"/>
                <a:cs typeface="Tahoma" panose="020B0604030504040204" pitchFamily="34" charset="0"/>
              </a:rPr>
              <a:t>printf("Thread %d was created\n",Id); </a:t>
            </a:r>
            <a:endParaRPr lang="en-US" altLang="ja-JP" dirty="0">
              <a:latin typeface="Tahoma" panose="020B0604030504040204" pitchFamily="34" charset="0"/>
              <a:ea typeface="Tahoma" panose="020B0604030504040204" pitchFamily="34" charset="0"/>
              <a:cs typeface="Tahoma" panose="020B0604030504040204" pitchFamily="34" charset="0"/>
            </a:endParaRPr>
          </a:p>
          <a:p>
            <a:r>
              <a:rPr lang="en-US" altLang="ja-JP" dirty="0">
                <a:latin typeface="Tahoma" panose="020B0604030504040204" pitchFamily="34" charset="0"/>
                <a:ea typeface="Tahoma" panose="020B0604030504040204" pitchFamily="34" charset="0"/>
                <a:cs typeface="Tahoma" panose="020B0604030504040204" pitchFamily="34" charset="0"/>
              </a:rPr>
              <a:t>      </a:t>
            </a:r>
            <a:r>
              <a:rPr lang="vi-VN" altLang="ja-JP" dirty="0">
                <a:latin typeface="Tahoma" panose="020B0604030504040204" pitchFamily="34" charset="0"/>
                <a:ea typeface="Tahoma" panose="020B0604030504040204" pitchFamily="34" charset="0"/>
                <a:cs typeface="Tahoma" panose="020B0604030504040204" pitchFamily="34" charset="0"/>
              </a:rPr>
              <a:t>}</a:t>
            </a:r>
          </a:p>
          <a:p>
            <a:r>
              <a:rPr lang="en-US" altLang="ja-JP" dirty="0">
                <a:latin typeface="Tahoma" panose="020B0604030504040204" pitchFamily="34" charset="0"/>
                <a:ea typeface="Tahoma" panose="020B0604030504040204" pitchFamily="34" charset="0"/>
                <a:cs typeface="Tahoma" panose="020B0604030504040204" pitchFamily="34" charset="0"/>
              </a:rPr>
              <a:t>      </a:t>
            </a:r>
            <a:r>
              <a:rPr lang="vi-VN" altLang="ja-JP" dirty="0">
                <a:latin typeface="Tahoma" panose="020B0604030504040204" pitchFamily="34" charset="0"/>
                <a:ea typeface="Tahoma" panose="020B0604030504040204" pitchFamily="34" charset="0"/>
                <a:cs typeface="Tahoma" panose="020B0604030504040204" pitchFamily="34" charset="0"/>
              </a:rPr>
              <a:t>for (i=0;i &lt; 5;i++) WaitForSingleObject(hHandles[i],INFINITE);</a:t>
            </a:r>
          </a:p>
          <a:p>
            <a:r>
              <a:rPr lang="en-US" altLang="ja-JP" dirty="0">
                <a:latin typeface="Tahoma" panose="020B0604030504040204" pitchFamily="34" charset="0"/>
                <a:ea typeface="Tahoma" panose="020B0604030504040204" pitchFamily="34" charset="0"/>
                <a:cs typeface="Tahoma" panose="020B0604030504040204" pitchFamily="34" charset="0"/>
              </a:rPr>
              <a:t>    </a:t>
            </a:r>
            <a:r>
              <a:rPr lang="vi-VN" altLang="ja-JP" dirty="0">
                <a:latin typeface="Tahoma" panose="020B0604030504040204" pitchFamily="34" charset="0"/>
                <a:ea typeface="Tahoma" panose="020B0604030504040204" pitchFamily="34" charset="0"/>
                <a:cs typeface="Tahoma" panose="020B0604030504040204" pitchFamily="34" charset="0"/>
              </a:rPr>
              <a:t>return 0;</a:t>
            </a:r>
          </a:p>
          <a:p>
            <a:r>
              <a:rPr lang="vi-VN" altLang="ja-JP" dirty="0">
                <a:latin typeface="Tahoma" panose="020B0604030504040204" pitchFamily="34" charset="0"/>
                <a:ea typeface="Tahoma" panose="020B0604030504040204" pitchFamily="34" charset="0"/>
                <a:cs typeface="Tahoma" panose="020B0604030504040204" pitchFamily="34" charset="0"/>
              </a:rPr>
              <a:t>}</a:t>
            </a:r>
            <a:endParaRPr lang="ja-JP" altLang="en-US"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73641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a:t>
            </a:r>
            <a:r>
              <a:rPr lang="vi-VN" altLang="ja-JP" sz="1800" dirty="0"/>
              <a:t>2.3. Cài đặt luồng với Windows</a:t>
            </a:r>
            <a:br>
              <a:rPr lang="en-US" altLang="ja-JP" sz="1800" dirty="0"/>
            </a:br>
            <a:endParaRPr lang="ja-JP" altLang="en-US" sz="1800" dirty="0"/>
          </a:p>
        </p:txBody>
      </p:sp>
      <p:sp>
        <p:nvSpPr>
          <p:cNvPr id="4" name="Rectangle 3"/>
          <p:cNvSpPr/>
          <p:nvPr/>
        </p:nvSpPr>
        <p:spPr>
          <a:xfrm>
            <a:off x="211286" y="1168818"/>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en-US" altLang="ja-JP" sz="2000" dirty="0">
                <a:solidFill>
                  <a:schemeClr val="bg1"/>
                </a:solidFill>
                <a:latin typeface="Tahoma" charset="0"/>
                <a:ea typeface="HGP明朝E" charset="-128"/>
                <a:cs typeface="Tahoma" charset="0"/>
              </a:rPr>
              <a:t>Luồng trong Windows XP</a:t>
            </a:r>
            <a:endParaRPr lang="vi-VN" altLang="ja-JP" sz="2000" dirty="0">
              <a:solidFill>
                <a:schemeClr val="bg1"/>
              </a:solidFill>
              <a:latin typeface="Tahoma" charset="0"/>
              <a:ea typeface="HGP明朝E" charset="-128"/>
              <a:cs typeface="Tahoma" charset="0"/>
            </a:endParaRPr>
          </a:p>
        </p:txBody>
      </p:sp>
      <p:pic>
        <p:nvPicPr>
          <p:cNvPr id="911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725" y="1828800"/>
            <a:ext cx="4511648" cy="4373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953000" y="1702218"/>
            <a:ext cx="3935559" cy="2585323"/>
          </a:xfrm>
          <a:prstGeom prst="rect">
            <a:avLst/>
          </a:prstGeom>
        </p:spPr>
        <p:txBody>
          <a:bodyPr wrap="square">
            <a:spAutoFit/>
          </a:bodyPr>
          <a:lstStyle/>
          <a:p>
            <a:r>
              <a:rPr lang="en-US" altLang="ja-JP" dirty="0">
                <a:latin typeface="Tahoma" panose="020B0604030504040204" pitchFamily="34" charset="0"/>
                <a:ea typeface="Tahoma" panose="020B0604030504040204" pitchFamily="34" charset="0"/>
                <a:cs typeface="Tahoma" panose="020B0604030504040204" pitchFamily="34" charset="0"/>
              </a:rPr>
              <a:t>Thread bao gồm</a:t>
            </a:r>
          </a:p>
          <a:p>
            <a:pPr marL="285750" indent="-285750">
              <a:buFont typeface="Wingdings" panose="05000000000000000000" pitchFamily="2" charset="2"/>
              <a:buChar char="l"/>
            </a:pPr>
            <a:r>
              <a:rPr lang="vi-VN" altLang="ja-JP" dirty="0">
                <a:latin typeface="Tahoma" panose="020B0604030504040204" pitchFamily="34" charset="0"/>
                <a:ea typeface="Tahoma" panose="020B0604030504040204" pitchFamily="34" charset="0"/>
                <a:cs typeface="Tahoma" panose="020B0604030504040204" pitchFamily="34" charset="0"/>
              </a:rPr>
              <a:t>Thread ID</a:t>
            </a:r>
          </a:p>
          <a:p>
            <a:pPr marL="285750" indent="-285750">
              <a:buFont typeface="Wingdings" panose="05000000000000000000" pitchFamily="2" charset="2"/>
              <a:buChar char="l"/>
            </a:pPr>
            <a:r>
              <a:rPr lang="vi-VN" altLang="ja-JP" dirty="0">
                <a:latin typeface="Tahoma" panose="020B0604030504040204" pitchFamily="34" charset="0"/>
                <a:ea typeface="Tahoma" panose="020B0604030504040204" pitchFamily="34" charset="0"/>
                <a:cs typeface="Tahoma" panose="020B0604030504040204" pitchFamily="34" charset="0"/>
              </a:rPr>
              <a:t>Registers</a:t>
            </a:r>
          </a:p>
          <a:p>
            <a:pPr marL="285750" indent="-285750">
              <a:buFont typeface="Wingdings" panose="05000000000000000000" pitchFamily="2" charset="2"/>
              <a:buChar char="l"/>
            </a:pPr>
            <a:r>
              <a:rPr lang="vi-VN" altLang="ja-JP" dirty="0">
                <a:latin typeface="Tahoma" panose="020B0604030504040204" pitchFamily="34" charset="0"/>
                <a:ea typeface="Tahoma" panose="020B0604030504040204" pitchFamily="34" charset="0"/>
                <a:cs typeface="Tahoma" panose="020B0604030504040204" pitchFamily="34" charset="0"/>
              </a:rPr>
              <a:t>user stack </a:t>
            </a:r>
            <a:r>
              <a:rPr lang="en-US" altLang="ja-JP" dirty="0">
                <a:latin typeface="Tahoma" panose="020B0604030504040204" pitchFamily="34" charset="0"/>
                <a:ea typeface="Tahoma" panose="020B0604030504040204" pitchFamily="34" charset="0"/>
                <a:cs typeface="Tahoma" panose="020B0604030504040204" pitchFamily="34" charset="0"/>
              </a:rPr>
              <a:t>dùng trong </a:t>
            </a:r>
            <a:r>
              <a:rPr lang="vi-VN" altLang="ja-JP" dirty="0">
                <a:latin typeface="Tahoma" panose="020B0604030504040204" pitchFamily="34" charset="0"/>
                <a:ea typeface="Tahoma" panose="020B0604030504040204" pitchFamily="34" charset="0"/>
                <a:cs typeface="Tahoma" panose="020B0604030504040204" pitchFamily="34" charset="0"/>
              </a:rPr>
              <a:t>user mode, kernel stack </a:t>
            </a:r>
            <a:r>
              <a:rPr lang="en-US" altLang="ja-JP" dirty="0">
                <a:latin typeface="Tahoma" panose="020B0604030504040204" pitchFamily="34" charset="0"/>
                <a:ea typeface="Tahoma" panose="020B0604030504040204" pitchFamily="34" charset="0"/>
                <a:cs typeface="Tahoma" panose="020B0604030504040204" pitchFamily="34" charset="0"/>
              </a:rPr>
              <a:t>dùng trong </a:t>
            </a:r>
            <a:r>
              <a:rPr lang="vi-VN" altLang="ja-JP" dirty="0">
                <a:latin typeface="Tahoma" panose="020B0604030504040204" pitchFamily="34" charset="0"/>
                <a:ea typeface="Tahoma" panose="020B0604030504040204" pitchFamily="34" charset="0"/>
                <a:cs typeface="Tahoma" panose="020B0604030504040204" pitchFamily="34" charset="0"/>
              </a:rPr>
              <a:t>kernel mode.</a:t>
            </a:r>
          </a:p>
          <a:p>
            <a:pPr marL="285750" indent="-285750">
              <a:buFont typeface="Wingdings" panose="05000000000000000000" pitchFamily="2" charset="2"/>
              <a:buChar char="l"/>
            </a:pPr>
            <a:r>
              <a:rPr lang="en-US" altLang="ja-JP" dirty="0">
                <a:latin typeface="Tahoma" panose="020B0604030504040204" pitchFamily="34" charset="0"/>
                <a:ea typeface="Tahoma" panose="020B0604030504040204" pitchFamily="34" charset="0"/>
                <a:cs typeface="Tahoma" panose="020B0604030504040204" pitchFamily="34" charset="0"/>
              </a:rPr>
              <a:t>Vùng lưu trữ riêng được dùng bởi các thư viện khi thực hiện</a:t>
            </a:r>
            <a:r>
              <a:rPr lang="vi-VN" altLang="ja-JP" dirty="0">
                <a:latin typeface="Tahoma" panose="020B0604030504040204" pitchFamily="34" charset="0"/>
                <a:ea typeface="Tahoma" panose="020B0604030504040204" pitchFamily="34" charset="0"/>
                <a:cs typeface="Tahoma" panose="020B0604030504040204" pitchFamily="34" charset="0"/>
              </a:rPr>
              <a:t> </a:t>
            </a:r>
            <a:r>
              <a:rPr lang="en-US" altLang="ja-JP" dirty="0">
                <a:latin typeface="Tahoma" panose="020B0604030504040204" pitchFamily="34" charset="0"/>
                <a:ea typeface="Tahoma" panose="020B0604030504040204" pitchFamily="34" charset="0"/>
                <a:cs typeface="Tahoma" panose="020B0604030504040204" pitchFamily="34" charset="0"/>
              </a:rPr>
              <a:t>(</a:t>
            </a:r>
            <a:r>
              <a:rPr lang="vi-VN" altLang="ja-JP" dirty="0">
                <a:latin typeface="Tahoma" panose="020B0604030504040204" pitchFamily="34" charset="0"/>
                <a:ea typeface="Tahoma" panose="020B0604030504040204" pitchFamily="34" charset="0"/>
                <a:cs typeface="Tahoma" panose="020B0604030504040204" pitchFamily="34" charset="0"/>
              </a:rPr>
              <a:t>run-time</a:t>
            </a:r>
            <a:r>
              <a:rPr lang="en-US" altLang="ja-JP" dirty="0">
                <a:latin typeface="Tahoma" panose="020B0604030504040204" pitchFamily="34" charset="0"/>
                <a:ea typeface="Tahoma" panose="020B0604030504040204" pitchFamily="34" charset="0"/>
                <a:cs typeface="Tahoma" panose="020B0604030504040204" pitchFamily="34" charset="0"/>
              </a:rPr>
              <a:t>) và thư viện liên kết động</a:t>
            </a:r>
            <a:endParaRPr lang="ja-JP" altLang="en-US" dirty="0">
              <a:latin typeface="Tahoma" panose="020B0604030504040204" pitchFamily="34" charset="0"/>
              <a:cs typeface="Tahoma" panose="020B0604030504040204" pitchFamily="34" charset="0"/>
            </a:endParaRPr>
          </a:p>
        </p:txBody>
      </p:sp>
      <p:sp>
        <p:nvSpPr>
          <p:cNvPr id="5" name="Rectangle 4"/>
          <p:cNvSpPr/>
          <p:nvPr/>
        </p:nvSpPr>
        <p:spPr>
          <a:xfrm>
            <a:off x="5029200" y="4662425"/>
            <a:ext cx="2747868" cy="923330"/>
          </a:xfrm>
          <a:prstGeom prst="rect">
            <a:avLst/>
          </a:prstGeom>
        </p:spPr>
        <p:txBody>
          <a:bodyPr wrap="none">
            <a:spAutoFit/>
          </a:bodyPr>
          <a:lstStyle/>
          <a:p>
            <a:r>
              <a:rPr lang="en-US" altLang="ja-JP" dirty="0"/>
              <a:t>executive thread block</a:t>
            </a:r>
          </a:p>
          <a:p>
            <a:r>
              <a:rPr lang="en-US" altLang="ja-JP" dirty="0"/>
              <a:t>Kernel thread block</a:t>
            </a:r>
          </a:p>
          <a:p>
            <a:r>
              <a:rPr lang="en-US" altLang="ja-JP" dirty="0"/>
              <a:t>Thread environment block</a:t>
            </a:r>
            <a:endParaRPr lang="ja-JP" altLang="en-US" dirty="0"/>
          </a:p>
        </p:txBody>
      </p:sp>
    </p:spTree>
    <p:extLst>
      <p:ext uri="{BB962C8B-B14F-4D97-AF65-F5344CB8AC3E}">
        <p14:creationId xmlns:p14="http://schemas.microsoft.com/office/powerpoint/2010/main" val="2853318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2.4.Vấn đề đa luồng</a:t>
            </a:r>
            <a:br>
              <a:rPr lang="en-US" altLang="ja-JP" sz="1800" dirty="0"/>
            </a:br>
            <a:endParaRPr lang="ja-JP" altLang="en-US" sz="1800" dirty="0"/>
          </a:p>
        </p:txBody>
      </p:sp>
      <p:sp>
        <p:nvSpPr>
          <p:cNvPr id="5" name="Content Placeholder 1"/>
          <p:cNvSpPr>
            <a:spLocks noGrp="1"/>
          </p:cNvSpPr>
          <p:nvPr>
            <p:ph idx="1"/>
          </p:nvPr>
        </p:nvSpPr>
        <p:spPr>
          <a:xfrm>
            <a:off x="871538" y="2674938"/>
            <a:ext cx="7408862" cy="3451225"/>
          </a:xfrm>
        </p:spPr>
        <p:txBody>
          <a:bodyPr/>
          <a:lstStyle/>
          <a:p>
            <a:pPr eaLnBrk="1" hangingPunct="1">
              <a:buFont typeface="Wingdings" pitchFamily="2" charset="2"/>
              <a:buChar char="l"/>
            </a:pPr>
            <a:r>
              <a:rPr lang="en-US" altLang="ja-JP" dirty="0">
                <a:solidFill>
                  <a:schemeClr val="bg1">
                    <a:lumMod val="75000"/>
                  </a:schemeClr>
                </a:solidFill>
              </a:rPr>
              <a:t>Giới thiệu</a:t>
            </a:r>
          </a:p>
          <a:p>
            <a:pPr eaLnBrk="1" hangingPunct="1">
              <a:buFont typeface="Wingdings" pitchFamily="2" charset="2"/>
              <a:buChar char="l"/>
            </a:pPr>
            <a:r>
              <a:rPr lang="en-US" altLang="ja-JP" dirty="0">
                <a:solidFill>
                  <a:schemeClr val="bg1">
                    <a:lumMod val="75000"/>
                  </a:schemeClr>
                </a:solidFill>
              </a:rPr>
              <a:t>Mô hình đa luồng</a:t>
            </a:r>
          </a:p>
          <a:p>
            <a:pPr eaLnBrk="1" hangingPunct="1">
              <a:buFont typeface="Wingdings" pitchFamily="2" charset="2"/>
              <a:buChar char="l"/>
            </a:pPr>
            <a:r>
              <a:rPr lang="en-US" altLang="ja-JP" dirty="0">
                <a:solidFill>
                  <a:schemeClr val="bg1">
                    <a:lumMod val="85000"/>
                  </a:schemeClr>
                </a:solidFill>
              </a:rPr>
              <a:t>Cài đặt luồng với Windows</a:t>
            </a:r>
          </a:p>
          <a:p>
            <a:pPr eaLnBrk="1" hangingPunct="1">
              <a:buFont typeface="Wingdings" pitchFamily="2" charset="2"/>
              <a:buChar char="l"/>
            </a:pPr>
            <a:r>
              <a:rPr lang="en-US" altLang="ja-JP" dirty="0">
                <a:solidFill>
                  <a:schemeClr val="accent2">
                    <a:lumMod val="50000"/>
                  </a:schemeClr>
                </a:solidFill>
              </a:rPr>
              <a:t>Vấn đề đa luồng</a:t>
            </a:r>
            <a:endParaRPr lang="ja-JP" altLang="en-US" dirty="0">
              <a:solidFill>
                <a:schemeClr val="accent2">
                  <a:lumMod val="50000"/>
                </a:schemeClr>
              </a:solidFill>
            </a:endParaRPr>
          </a:p>
        </p:txBody>
      </p:sp>
    </p:spTree>
    <p:extLst>
      <p:ext uri="{BB962C8B-B14F-4D97-AF65-F5344CB8AC3E}">
        <p14:creationId xmlns:p14="http://schemas.microsoft.com/office/powerpoint/2010/main" val="1810596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2.4. Vấn đề đa luồng</a:t>
            </a:r>
            <a:br>
              <a:rPr lang="en-US" altLang="ja-JP" sz="1800" dirty="0"/>
            </a:br>
            <a:endParaRPr lang="ja-JP" altLang="en-US" sz="1800" dirty="0"/>
          </a:p>
        </p:txBody>
      </p:sp>
      <p:sp>
        <p:nvSpPr>
          <p:cNvPr id="4" name="Rectangle 3"/>
          <p:cNvSpPr/>
          <p:nvPr/>
        </p:nvSpPr>
        <p:spPr>
          <a:xfrm>
            <a:off x="211286" y="1168818"/>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vi-VN" altLang="ja-JP" sz="2000" dirty="0">
                <a:solidFill>
                  <a:schemeClr val="bg1"/>
                </a:solidFill>
                <a:latin typeface="Tahoma" charset="0"/>
                <a:ea typeface="HGP明朝E" charset="-128"/>
                <a:cs typeface="Tahoma" charset="0"/>
              </a:rPr>
              <a:t>Ví dụ</a:t>
            </a:r>
          </a:p>
        </p:txBody>
      </p:sp>
      <p:sp>
        <p:nvSpPr>
          <p:cNvPr id="2" name="Rectangle 1"/>
          <p:cNvSpPr/>
          <p:nvPr/>
        </p:nvSpPr>
        <p:spPr>
          <a:xfrm>
            <a:off x="192768" y="1702218"/>
            <a:ext cx="8695791" cy="4801314"/>
          </a:xfrm>
          <a:prstGeom prst="rect">
            <a:avLst/>
          </a:prstGeom>
        </p:spPr>
        <p:txBody>
          <a:bodyPr wrap="square">
            <a:spAutoFit/>
          </a:bodyPr>
          <a:lstStyle/>
          <a:p>
            <a:r>
              <a:rPr lang="vi-VN" altLang="ja-JP" dirty="0">
                <a:latin typeface="Tahoma" panose="020B0604030504040204" pitchFamily="34" charset="0"/>
                <a:ea typeface="Tahoma" panose="020B0604030504040204" pitchFamily="34" charset="0"/>
                <a:cs typeface="Tahoma" panose="020B0604030504040204" pitchFamily="34" charset="0"/>
              </a:rPr>
              <a:t>#include &lt;windows.h&gt; </a:t>
            </a:r>
            <a:endParaRPr lang="en-US" altLang="ja-JP" dirty="0">
              <a:latin typeface="Tahoma" panose="020B0604030504040204" pitchFamily="34" charset="0"/>
              <a:ea typeface="Tahoma" panose="020B0604030504040204" pitchFamily="34" charset="0"/>
              <a:cs typeface="Tahoma" panose="020B0604030504040204" pitchFamily="34" charset="0"/>
            </a:endParaRPr>
          </a:p>
          <a:p>
            <a:r>
              <a:rPr lang="vi-VN" altLang="ja-JP" dirty="0">
                <a:latin typeface="Tahoma" panose="020B0604030504040204" pitchFamily="34" charset="0"/>
                <a:ea typeface="Tahoma" panose="020B0604030504040204" pitchFamily="34" charset="0"/>
                <a:cs typeface="Tahoma" panose="020B0604030504040204" pitchFamily="34" charset="0"/>
              </a:rPr>
              <a:t>#include &lt;stdio.h&gt; </a:t>
            </a:r>
            <a:endParaRPr lang="en-US" altLang="ja-JP" dirty="0">
              <a:latin typeface="Tahoma" panose="020B0604030504040204" pitchFamily="34" charset="0"/>
              <a:ea typeface="Tahoma" panose="020B0604030504040204" pitchFamily="34" charset="0"/>
              <a:cs typeface="Tahoma" panose="020B0604030504040204" pitchFamily="34" charset="0"/>
            </a:endParaRPr>
          </a:p>
          <a:p>
            <a:r>
              <a:rPr lang="vi-VN" altLang="ja-JP" dirty="0">
                <a:latin typeface="Tahoma" panose="020B0604030504040204" pitchFamily="34" charset="0"/>
                <a:ea typeface="Tahoma" panose="020B0604030504040204" pitchFamily="34" charset="0"/>
                <a:cs typeface="Tahoma" panose="020B0604030504040204" pitchFamily="34" charset="0"/>
              </a:rPr>
              <a:t>int x = 0, y = 1; </a:t>
            </a:r>
            <a:endParaRPr lang="en-US" altLang="ja-JP" dirty="0">
              <a:latin typeface="Tahoma" panose="020B0604030504040204" pitchFamily="34" charset="0"/>
              <a:ea typeface="Tahoma" panose="020B0604030504040204" pitchFamily="34" charset="0"/>
              <a:cs typeface="Tahoma" panose="020B0604030504040204" pitchFamily="34" charset="0"/>
            </a:endParaRPr>
          </a:p>
          <a:p>
            <a:r>
              <a:rPr lang="vi-VN" altLang="ja-JP" dirty="0">
                <a:latin typeface="Tahoma" panose="020B0604030504040204" pitchFamily="34" charset="0"/>
                <a:ea typeface="Tahoma" panose="020B0604030504040204" pitchFamily="34" charset="0"/>
                <a:cs typeface="Tahoma" panose="020B0604030504040204" pitchFamily="34" charset="0"/>
              </a:rPr>
              <a:t>void T1(){</a:t>
            </a:r>
          </a:p>
          <a:p>
            <a:pPr lvl="1"/>
            <a:r>
              <a:rPr lang="vi-VN" altLang="ja-JP" dirty="0">
                <a:latin typeface="Tahoma" panose="020B0604030504040204" pitchFamily="34" charset="0"/>
                <a:ea typeface="Tahoma" panose="020B0604030504040204" pitchFamily="34" charset="0"/>
                <a:cs typeface="Tahoma" panose="020B0604030504040204" pitchFamily="34" charset="0"/>
              </a:rPr>
              <a:t>while(1){ x = y + 1; printf("%4d", x); } </a:t>
            </a:r>
            <a:endParaRPr lang="en-US" altLang="ja-JP" dirty="0">
              <a:latin typeface="Tahoma" panose="020B0604030504040204" pitchFamily="34" charset="0"/>
              <a:ea typeface="Tahoma" panose="020B0604030504040204" pitchFamily="34" charset="0"/>
              <a:cs typeface="Tahoma" panose="020B0604030504040204" pitchFamily="34" charset="0"/>
            </a:endParaRPr>
          </a:p>
          <a:p>
            <a:r>
              <a:rPr lang="vi-VN" altLang="ja-JP" dirty="0">
                <a:latin typeface="Tahoma" panose="020B0604030504040204" pitchFamily="34" charset="0"/>
                <a:ea typeface="Tahoma" panose="020B0604030504040204" pitchFamily="34" charset="0"/>
                <a:cs typeface="Tahoma" panose="020B0604030504040204" pitchFamily="34" charset="0"/>
              </a:rPr>
              <a:t>} </a:t>
            </a:r>
            <a:endParaRPr lang="en-US" altLang="ja-JP" dirty="0">
              <a:latin typeface="Tahoma" panose="020B0604030504040204" pitchFamily="34" charset="0"/>
              <a:ea typeface="Tahoma" panose="020B0604030504040204" pitchFamily="34" charset="0"/>
              <a:cs typeface="Tahoma" panose="020B0604030504040204" pitchFamily="34" charset="0"/>
            </a:endParaRPr>
          </a:p>
          <a:p>
            <a:r>
              <a:rPr lang="vi-VN" altLang="ja-JP" dirty="0">
                <a:latin typeface="Tahoma" panose="020B0604030504040204" pitchFamily="34" charset="0"/>
                <a:ea typeface="Tahoma" panose="020B0604030504040204" pitchFamily="34" charset="0"/>
                <a:cs typeface="Tahoma" panose="020B0604030504040204" pitchFamily="34" charset="0"/>
              </a:rPr>
              <a:t>void T2(){ </a:t>
            </a:r>
            <a:endParaRPr lang="en-US" altLang="ja-JP" dirty="0">
              <a:latin typeface="Tahoma" panose="020B0604030504040204" pitchFamily="34" charset="0"/>
              <a:ea typeface="Tahoma" panose="020B0604030504040204" pitchFamily="34" charset="0"/>
              <a:cs typeface="Tahoma" panose="020B0604030504040204" pitchFamily="34" charset="0"/>
            </a:endParaRPr>
          </a:p>
          <a:p>
            <a:pPr lvl="1"/>
            <a:r>
              <a:rPr lang="vi-VN" altLang="ja-JP" dirty="0">
                <a:latin typeface="Tahoma" panose="020B0604030504040204" pitchFamily="34" charset="0"/>
                <a:ea typeface="Tahoma" panose="020B0604030504040204" pitchFamily="34" charset="0"/>
                <a:cs typeface="Tahoma" panose="020B0604030504040204" pitchFamily="34" charset="0"/>
              </a:rPr>
              <a:t>while(1){ y = 2; </a:t>
            </a:r>
            <a:r>
              <a:rPr lang="en-US" altLang="ja-JP" dirty="0">
                <a:latin typeface="Tahoma" panose="020B0604030504040204" pitchFamily="34" charset="0"/>
                <a:ea typeface="Tahoma" panose="020B0604030504040204" pitchFamily="34" charset="0"/>
                <a:cs typeface="Tahoma" panose="020B0604030504040204" pitchFamily="34" charset="0"/>
              </a:rPr>
              <a:t>y = y * 2; }</a:t>
            </a:r>
          </a:p>
          <a:p>
            <a:r>
              <a:rPr lang="vi-VN" altLang="ja-JP" dirty="0">
                <a:latin typeface="Tahoma" panose="020B0604030504040204" pitchFamily="34" charset="0"/>
                <a:ea typeface="Tahoma" panose="020B0604030504040204" pitchFamily="34" charset="0"/>
                <a:cs typeface="Tahoma" panose="020B0604030504040204" pitchFamily="34" charset="0"/>
              </a:rPr>
              <a:t>}</a:t>
            </a:r>
          </a:p>
          <a:p>
            <a:r>
              <a:rPr lang="vi-VN" altLang="ja-JP" dirty="0">
                <a:latin typeface="Tahoma" panose="020B0604030504040204" pitchFamily="34" charset="0"/>
                <a:ea typeface="Tahoma" panose="020B0604030504040204" pitchFamily="34" charset="0"/>
                <a:cs typeface="Tahoma" panose="020B0604030504040204" pitchFamily="34" charset="0"/>
              </a:rPr>
              <a:t>int main(){ </a:t>
            </a:r>
            <a:endParaRPr lang="en-US" altLang="ja-JP" dirty="0">
              <a:latin typeface="Tahoma" panose="020B0604030504040204" pitchFamily="34" charset="0"/>
              <a:ea typeface="Tahoma" panose="020B0604030504040204" pitchFamily="34" charset="0"/>
              <a:cs typeface="Tahoma" panose="020B0604030504040204" pitchFamily="34" charset="0"/>
            </a:endParaRPr>
          </a:p>
          <a:p>
            <a:pPr lvl="1"/>
            <a:r>
              <a:rPr lang="vi-VN" altLang="ja-JP" dirty="0">
                <a:latin typeface="Tahoma" panose="020B0604030504040204" pitchFamily="34" charset="0"/>
                <a:ea typeface="Tahoma" panose="020B0604030504040204" pitchFamily="34" charset="0"/>
                <a:cs typeface="Tahoma" panose="020B0604030504040204" pitchFamily="34" charset="0"/>
              </a:rPr>
              <a:t>HANDLE h1, h2; DWORD Id; h1=CreateThread(NULL,0,(LPTHREAD_START_ROUTINE)T1,NULL,0,&amp;Id); h2=CreateThread(NULL,0,(LPTHREAD_START_ROUTINE)T2,NULL,0,&amp;Id); WaitForSingleObject(h1,INFINITE); </a:t>
            </a:r>
            <a:endParaRPr lang="en-US" altLang="ja-JP" dirty="0">
              <a:latin typeface="Tahoma" panose="020B0604030504040204" pitchFamily="34" charset="0"/>
              <a:ea typeface="Tahoma" panose="020B0604030504040204" pitchFamily="34" charset="0"/>
              <a:cs typeface="Tahoma" panose="020B0604030504040204" pitchFamily="34" charset="0"/>
            </a:endParaRPr>
          </a:p>
          <a:p>
            <a:pPr lvl="1"/>
            <a:r>
              <a:rPr lang="vi-VN" altLang="ja-JP" dirty="0">
                <a:latin typeface="Tahoma" panose="020B0604030504040204" pitchFamily="34" charset="0"/>
                <a:ea typeface="Tahoma" panose="020B0604030504040204" pitchFamily="34" charset="0"/>
                <a:cs typeface="Tahoma" panose="020B0604030504040204" pitchFamily="34" charset="0"/>
              </a:rPr>
              <a:t>WaitForSingleObject(h2,INFINITE); </a:t>
            </a:r>
            <a:endParaRPr lang="en-US" altLang="ja-JP" dirty="0">
              <a:latin typeface="Tahoma" panose="020B0604030504040204" pitchFamily="34" charset="0"/>
              <a:ea typeface="Tahoma" panose="020B0604030504040204" pitchFamily="34" charset="0"/>
              <a:cs typeface="Tahoma" panose="020B0604030504040204" pitchFamily="34" charset="0"/>
            </a:endParaRPr>
          </a:p>
          <a:p>
            <a:pPr lvl="1"/>
            <a:r>
              <a:rPr lang="vi-VN" altLang="ja-JP" dirty="0">
                <a:latin typeface="Tahoma" panose="020B0604030504040204" pitchFamily="34" charset="0"/>
                <a:ea typeface="Tahoma" panose="020B0604030504040204" pitchFamily="34" charset="0"/>
                <a:cs typeface="Tahoma" panose="020B0604030504040204" pitchFamily="34" charset="0"/>
              </a:rPr>
              <a:t>return 0;</a:t>
            </a:r>
          </a:p>
          <a:p>
            <a:r>
              <a:rPr lang="vi-VN" altLang="ja-JP" dirty="0">
                <a:latin typeface="Tahoma" panose="020B0604030504040204" pitchFamily="34" charset="0"/>
                <a:ea typeface="Tahoma" panose="020B0604030504040204" pitchFamily="34" charset="0"/>
                <a:cs typeface="Tahoma" panose="020B0604030504040204" pitchFamily="34" charset="0"/>
              </a:rPr>
              <a:t>}</a:t>
            </a:r>
            <a:endParaRPr lang="ja-JP" altLang="en-US"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92929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2.4. Vấn đề đa luồng</a:t>
            </a:r>
            <a:br>
              <a:rPr lang="en-US" altLang="ja-JP" sz="1800" dirty="0"/>
            </a:br>
            <a:endParaRPr lang="ja-JP" altLang="en-US" sz="1800" dirty="0"/>
          </a:p>
        </p:txBody>
      </p:sp>
      <p:sp>
        <p:nvSpPr>
          <p:cNvPr id="4" name="Rectangle 3"/>
          <p:cNvSpPr/>
          <p:nvPr/>
        </p:nvSpPr>
        <p:spPr>
          <a:xfrm>
            <a:off x="211286" y="1168818"/>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vi-VN" altLang="ja-JP" sz="2000" dirty="0">
                <a:solidFill>
                  <a:schemeClr val="bg1"/>
                </a:solidFill>
                <a:latin typeface="Tahoma" charset="0"/>
                <a:ea typeface="HGP明朝E" charset="-128"/>
                <a:cs typeface="Tahoma" charset="0"/>
              </a:rPr>
              <a:t>Kết quả thực hiện</a:t>
            </a:r>
          </a:p>
        </p:txBody>
      </p:sp>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40193"/>
            <a:ext cx="8323114" cy="4937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7058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2.4. Vấn đề đa luồng</a:t>
            </a:r>
            <a:br>
              <a:rPr lang="en-US" altLang="ja-JP" sz="1800" dirty="0"/>
            </a:br>
            <a:endParaRPr lang="ja-JP" altLang="en-US" sz="1800" dirty="0"/>
          </a:p>
        </p:txBody>
      </p:sp>
      <p:sp>
        <p:nvSpPr>
          <p:cNvPr id="4" name="Rectangle 3"/>
          <p:cNvSpPr/>
          <p:nvPr/>
        </p:nvSpPr>
        <p:spPr>
          <a:xfrm>
            <a:off x="211286" y="1168818"/>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vi-VN" altLang="ja-JP" sz="2000" dirty="0">
                <a:solidFill>
                  <a:schemeClr val="bg1"/>
                </a:solidFill>
                <a:latin typeface="Tahoma" charset="0"/>
                <a:ea typeface="HGP明朝E" charset="-128"/>
                <a:cs typeface="Tahoma" charset="0"/>
              </a:rPr>
              <a:t>Giải thích</a:t>
            </a:r>
          </a:p>
        </p:txBody>
      </p:sp>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86" y="1828800"/>
            <a:ext cx="3990975"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04800" y="4724400"/>
            <a:ext cx="3810000" cy="1676400"/>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Kết quả thực hiện các luồng song song phụ thuộc trật tự truy nhập biến dùng chung giữa chúng</a:t>
            </a:r>
            <a:endParaRPr kumimoji="1" lang="ja-JP" altLang="en-US" sz="2000" dirty="0">
              <a:solidFill>
                <a:schemeClr val="tx1"/>
              </a:solidFill>
            </a:endParaRPr>
          </a:p>
        </p:txBody>
      </p:sp>
      <p:cxnSp>
        <p:nvCxnSpPr>
          <p:cNvPr id="7" name="Straight Arrow Connector 6"/>
          <p:cNvCxnSpPr/>
          <p:nvPr/>
        </p:nvCxnSpPr>
        <p:spPr>
          <a:xfrm>
            <a:off x="6705600" y="1866900"/>
            <a:ext cx="0" cy="4267200"/>
          </a:xfrm>
          <a:prstGeom prst="straightConnector1">
            <a:avLst/>
          </a:prstGeom>
          <a:ln w="508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724400" y="1828800"/>
            <a:ext cx="1447800" cy="461665"/>
          </a:xfrm>
          <a:prstGeom prst="rect">
            <a:avLst/>
          </a:prstGeom>
          <a:noFill/>
        </p:spPr>
        <p:txBody>
          <a:bodyPr wrap="square" rtlCol="0">
            <a:spAutoFit/>
          </a:bodyPr>
          <a:lstStyle/>
          <a:p>
            <a:r>
              <a:rPr kumimoji="1" lang="en-US" altLang="ja-JP" sz="2400" b="1" dirty="0">
                <a:solidFill>
                  <a:srgbClr val="FFFF00"/>
                </a:solidFill>
              </a:rPr>
              <a:t>Thread T1</a:t>
            </a:r>
            <a:endParaRPr kumimoji="1" lang="ja-JP" altLang="en-US" sz="2400" b="1" dirty="0">
              <a:solidFill>
                <a:srgbClr val="FFFF00"/>
              </a:solidFill>
            </a:endParaRPr>
          </a:p>
        </p:txBody>
      </p:sp>
      <p:sp>
        <p:nvSpPr>
          <p:cNvPr id="10" name="TextBox 9"/>
          <p:cNvSpPr txBox="1"/>
          <p:nvPr/>
        </p:nvSpPr>
        <p:spPr>
          <a:xfrm>
            <a:off x="7037462" y="1877937"/>
            <a:ext cx="1573138" cy="461665"/>
          </a:xfrm>
          <a:prstGeom prst="rect">
            <a:avLst/>
          </a:prstGeom>
          <a:noFill/>
        </p:spPr>
        <p:txBody>
          <a:bodyPr wrap="square" rtlCol="0">
            <a:spAutoFit/>
          </a:bodyPr>
          <a:lstStyle/>
          <a:p>
            <a:r>
              <a:rPr kumimoji="1" lang="en-US" altLang="ja-JP" sz="2400" b="1" dirty="0">
                <a:solidFill>
                  <a:srgbClr val="FFFF00"/>
                </a:solidFill>
              </a:rPr>
              <a:t>Thread T2</a:t>
            </a:r>
            <a:endParaRPr kumimoji="1" lang="ja-JP" altLang="en-US" sz="2400" b="1" dirty="0">
              <a:solidFill>
                <a:srgbClr val="FFFF00"/>
              </a:solidFill>
            </a:endParaRPr>
          </a:p>
        </p:txBody>
      </p:sp>
      <p:sp>
        <p:nvSpPr>
          <p:cNvPr id="9" name="TextBox 8"/>
          <p:cNvSpPr txBox="1"/>
          <p:nvPr/>
        </p:nvSpPr>
        <p:spPr>
          <a:xfrm>
            <a:off x="7086600" y="5835134"/>
            <a:ext cx="457200" cy="369332"/>
          </a:xfrm>
          <a:prstGeom prst="rect">
            <a:avLst/>
          </a:prstGeom>
          <a:noFill/>
        </p:spPr>
        <p:txBody>
          <a:bodyPr wrap="square" rtlCol="0">
            <a:spAutoFit/>
          </a:bodyPr>
          <a:lstStyle/>
          <a:p>
            <a:r>
              <a:rPr kumimoji="1" lang="en-US" altLang="ja-JP" dirty="0"/>
              <a:t>t</a:t>
            </a:r>
            <a:endParaRPr kumimoji="1" lang="ja-JP" altLang="en-US" dirty="0"/>
          </a:p>
        </p:txBody>
      </p:sp>
      <p:pic>
        <p:nvPicPr>
          <p:cNvPr id="819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7" y="6222270"/>
            <a:ext cx="1076325"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4800600" y="2667000"/>
            <a:ext cx="1165704" cy="369332"/>
          </a:xfrm>
          <a:prstGeom prst="rect">
            <a:avLst/>
          </a:prstGeom>
        </p:spPr>
        <p:txBody>
          <a:bodyPr wrap="none">
            <a:spAutoFit/>
          </a:bodyPr>
          <a:lstStyle/>
          <a:p>
            <a:r>
              <a:rPr lang="vi-VN" altLang="ja-JP" dirty="0">
                <a:latin typeface="Tahoma" panose="020B0604030504040204" pitchFamily="34" charset="0"/>
                <a:ea typeface="Tahoma" panose="020B0604030504040204" pitchFamily="34" charset="0"/>
                <a:cs typeface="Tahoma" panose="020B0604030504040204" pitchFamily="34" charset="0"/>
              </a:rPr>
              <a:t>x = y + 1</a:t>
            </a:r>
            <a:endParaRPr lang="ja-JP" altLang="en-US" dirty="0"/>
          </a:p>
        </p:txBody>
      </p:sp>
      <p:sp>
        <p:nvSpPr>
          <p:cNvPr id="12" name="Rectangle 11"/>
          <p:cNvSpPr/>
          <p:nvPr/>
        </p:nvSpPr>
        <p:spPr>
          <a:xfrm>
            <a:off x="7454378" y="3249812"/>
            <a:ext cx="739305" cy="369332"/>
          </a:xfrm>
          <a:prstGeom prst="rect">
            <a:avLst/>
          </a:prstGeom>
        </p:spPr>
        <p:txBody>
          <a:bodyPr wrap="none">
            <a:spAutoFit/>
          </a:bodyPr>
          <a:lstStyle/>
          <a:p>
            <a:r>
              <a:rPr lang="vi-VN" altLang="ja-JP" dirty="0">
                <a:latin typeface="Tahoma" panose="020B0604030504040204" pitchFamily="34" charset="0"/>
                <a:ea typeface="Tahoma" panose="020B0604030504040204" pitchFamily="34" charset="0"/>
                <a:cs typeface="Tahoma" panose="020B0604030504040204" pitchFamily="34" charset="0"/>
              </a:rPr>
              <a:t>y = 2</a:t>
            </a:r>
            <a:endParaRPr lang="ja-JP" altLang="en-US" dirty="0"/>
          </a:p>
        </p:txBody>
      </p:sp>
      <p:sp>
        <p:nvSpPr>
          <p:cNvPr id="13" name="Rectangle 12"/>
          <p:cNvSpPr/>
          <p:nvPr/>
        </p:nvSpPr>
        <p:spPr>
          <a:xfrm>
            <a:off x="7391400" y="4000500"/>
            <a:ext cx="1125629" cy="369332"/>
          </a:xfrm>
          <a:prstGeom prst="rect">
            <a:avLst/>
          </a:prstGeom>
        </p:spPr>
        <p:txBody>
          <a:bodyPr wrap="none">
            <a:spAutoFit/>
          </a:bodyPr>
          <a:lstStyle/>
          <a:p>
            <a:r>
              <a:rPr lang="en-US" altLang="ja-JP" dirty="0">
                <a:latin typeface="Tahoma" panose="020B0604030504040204" pitchFamily="34" charset="0"/>
                <a:ea typeface="Tahoma" panose="020B0604030504040204" pitchFamily="34" charset="0"/>
                <a:cs typeface="Tahoma" panose="020B0604030504040204" pitchFamily="34" charset="0"/>
              </a:rPr>
              <a:t>y = y * 2</a:t>
            </a:r>
            <a:endParaRPr lang="ja-JP" altLang="en-US" dirty="0"/>
          </a:p>
        </p:txBody>
      </p:sp>
      <p:cxnSp>
        <p:nvCxnSpPr>
          <p:cNvPr id="15" name="Straight Connector 14"/>
          <p:cNvCxnSpPr/>
          <p:nvPr/>
        </p:nvCxnSpPr>
        <p:spPr>
          <a:xfrm>
            <a:off x="5966304" y="2851666"/>
            <a:ext cx="739295" cy="0"/>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716952" y="3456062"/>
            <a:ext cx="739295" cy="0"/>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738274" y="4215296"/>
            <a:ext cx="739295" cy="0"/>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783822" y="3619144"/>
            <a:ext cx="1165704" cy="369332"/>
          </a:xfrm>
          <a:prstGeom prst="rect">
            <a:avLst/>
          </a:prstGeom>
        </p:spPr>
        <p:txBody>
          <a:bodyPr wrap="none">
            <a:spAutoFit/>
          </a:bodyPr>
          <a:lstStyle/>
          <a:p>
            <a:r>
              <a:rPr lang="vi-VN" altLang="ja-JP" dirty="0">
                <a:latin typeface="Tahoma" panose="020B0604030504040204" pitchFamily="34" charset="0"/>
                <a:ea typeface="Tahoma" panose="020B0604030504040204" pitchFamily="34" charset="0"/>
                <a:cs typeface="Tahoma" panose="020B0604030504040204" pitchFamily="34" charset="0"/>
              </a:rPr>
              <a:t>x = y + 1</a:t>
            </a:r>
            <a:endParaRPr lang="ja-JP" altLang="en-US" dirty="0"/>
          </a:p>
        </p:txBody>
      </p:sp>
      <p:cxnSp>
        <p:nvCxnSpPr>
          <p:cNvPr id="23" name="Straight Connector 22"/>
          <p:cNvCxnSpPr/>
          <p:nvPr/>
        </p:nvCxnSpPr>
        <p:spPr>
          <a:xfrm>
            <a:off x="5949526" y="3803810"/>
            <a:ext cx="739295" cy="0"/>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800600" y="4539734"/>
            <a:ext cx="1165704" cy="369332"/>
          </a:xfrm>
          <a:prstGeom prst="rect">
            <a:avLst/>
          </a:prstGeom>
        </p:spPr>
        <p:txBody>
          <a:bodyPr wrap="none">
            <a:spAutoFit/>
          </a:bodyPr>
          <a:lstStyle/>
          <a:p>
            <a:r>
              <a:rPr lang="vi-VN" altLang="ja-JP" dirty="0">
                <a:latin typeface="Tahoma" panose="020B0604030504040204" pitchFamily="34" charset="0"/>
                <a:ea typeface="Tahoma" panose="020B0604030504040204" pitchFamily="34" charset="0"/>
                <a:cs typeface="Tahoma" panose="020B0604030504040204" pitchFamily="34" charset="0"/>
              </a:rPr>
              <a:t>x = y + 1</a:t>
            </a:r>
            <a:endParaRPr lang="ja-JP" altLang="en-US" dirty="0"/>
          </a:p>
        </p:txBody>
      </p:sp>
      <p:cxnSp>
        <p:nvCxnSpPr>
          <p:cNvPr id="25" name="Straight Connector 24"/>
          <p:cNvCxnSpPr/>
          <p:nvPr/>
        </p:nvCxnSpPr>
        <p:spPr>
          <a:xfrm>
            <a:off x="5966304" y="4724400"/>
            <a:ext cx="739295" cy="0"/>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2" grpId="0"/>
      <p:bldP spid="22" grpId="1"/>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2.1. Giới thiệu </a:t>
            </a:r>
            <a:br>
              <a:rPr lang="en-US" altLang="ja-JP" sz="1800" dirty="0"/>
            </a:br>
            <a:endParaRPr lang="ja-JP" altLang="en-US" sz="1800" dirty="0"/>
          </a:p>
        </p:txBody>
      </p:sp>
      <p:sp>
        <p:nvSpPr>
          <p:cNvPr id="5" name="Content Placeholder 1"/>
          <p:cNvSpPr>
            <a:spLocks noGrp="1"/>
          </p:cNvSpPr>
          <p:nvPr>
            <p:ph idx="1"/>
          </p:nvPr>
        </p:nvSpPr>
        <p:spPr>
          <a:xfrm>
            <a:off x="381000" y="2057401"/>
            <a:ext cx="7408862" cy="2286000"/>
          </a:xfrm>
        </p:spPr>
        <p:txBody>
          <a:bodyPr/>
          <a:lstStyle/>
          <a:p>
            <a:pPr eaLnBrk="1" hangingPunct="1">
              <a:buFont typeface="Wingdings" pitchFamily="2" charset="2"/>
              <a:buChar char="l"/>
            </a:pPr>
            <a:r>
              <a:rPr lang="en-US" altLang="ja-JP" dirty="0"/>
              <a:t>Tính toán trên vector kích thước lớn</a:t>
            </a:r>
          </a:p>
          <a:p>
            <a:pPr marL="303213" lvl="1" indent="0" eaLnBrk="1" hangingPunct="1">
              <a:buNone/>
            </a:pPr>
            <a:r>
              <a:rPr lang="en-US" altLang="ja-JP" dirty="0">
                <a:solidFill>
                  <a:schemeClr val="tx1"/>
                </a:solidFill>
              </a:rPr>
              <a:t>for (k = 0;k &lt; n;k++) {</a:t>
            </a:r>
          </a:p>
          <a:p>
            <a:pPr marL="303213" lvl="1" indent="0" eaLnBrk="1" hangingPunct="1">
              <a:buNone/>
            </a:pPr>
            <a:r>
              <a:rPr lang="en-US" altLang="ja-JP" dirty="0">
                <a:solidFill>
                  <a:schemeClr val="tx1"/>
                </a:solidFill>
              </a:rPr>
              <a:t>         a[k] = b[k]*c[k];</a:t>
            </a:r>
          </a:p>
          <a:p>
            <a:pPr marL="303213" lvl="1" indent="0" eaLnBrk="1" hangingPunct="1">
              <a:buNone/>
            </a:pPr>
            <a:r>
              <a:rPr lang="en-US" altLang="ja-JP" dirty="0">
                <a:solidFill>
                  <a:schemeClr val="tx1"/>
                </a:solidFill>
              </a:rPr>
              <a:t>}</a:t>
            </a:r>
          </a:p>
          <a:p>
            <a:pPr marL="0" indent="0" eaLnBrk="1" hangingPunct="1">
              <a:buNone/>
            </a:pPr>
            <a:r>
              <a:rPr lang="en-US" altLang="ja-JP" dirty="0"/>
              <a:t>Với hệ thống nhiều vi xử lý  </a:t>
            </a:r>
            <a:endParaRPr lang="ja-JP" altLang="en-US" dirty="0"/>
          </a:p>
        </p:txBody>
      </p:sp>
      <p:sp>
        <p:nvSpPr>
          <p:cNvPr id="4" name="Rectangle 3"/>
          <p:cNvSpPr/>
          <p:nvPr/>
        </p:nvSpPr>
        <p:spPr>
          <a:xfrm>
            <a:off x="233363" y="1433513"/>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en-US" altLang="ja-JP" sz="2000" dirty="0">
                <a:solidFill>
                  <a:schemeClr val="bg1"/>
                </a:solidFill>
                <a:latin typeface="Tahoma" charset="0"/>
                <a:ea typeface="HGP明朝E" charset="-128"/>
                <a:cs typeface="Tahoma" charset="0"/>
              </a:rPr>
              <a:t>Ví dụ: Tính toán trên vector</a:t>
            </a:r>
            <a:endParaRPr lang="vi-VN" altLang="ja-JP" sz="2000" dirty="0">
              <a:solidFill>
                <a:schemeClr val="bg1"/>
              </a:solidFill>
              <a:latin typeface="Tahoma" charset="0"/>
              <a:ea typeface="HGP明朝E" charset="-128"/>
              <a:cs typeface="Tahoma" charset="0"/>
            </a:endParaRPr>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259530"/>
            <a:ext cx="5638800" cy="2418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4820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2.1. Giới thiệu </a:t>
            </a:r>
            <a:br>
              <a:rPr lang="en-US" altLang="ja-JP" sz="1800" dirty="0"/>
            </a:br>
            <a:endParaRPr lang="ja-JP" altLang="en-US" sz="1800" dirty="0"/>
          </a:p>
        </p:txBody>
      </p:sp>
      <p:sp>
        <p:nvSpPr>
          <p:cNvPr id="4" name="Rectangle 3"/>
          <p:cNvSpPr/>
          <p:nvPr/>
        </p:nvSpPr>
        <p:spPr>
          <a:xfrm>
            <a:off x="233363" y="1433513"/>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en-US" altLang="ja-JP" sz="2000" dirty="0">
                <a:solidFill>
                  <a:schemeClr val="bg1"/>
                </a:solidFill>
                <a:latin typeface="Tahoma" charset="0"/>
                <a:ea typeface="HGP明朝E" charset="-128"/>
                <a:cs typeface="Tahoma" charset="0"/>
              </a:rPr>
              <a:t>Ví dụ: Chat</a:t>
            </a:r>
            <a:endParaRPr lang="vi-VN" altLang="ja-JP" sz="2000" dirty="0">
              <a:solidFill>
                <a:schemeClr val="bg1"/>
              </a:solidFill>
              <a:latin typeface="Tahoma" charset="0"/>
              <a:ea typeface="HGP明朝E" charset="-128"/>
              <a:cs typeface="Tahoma" charset="0"/>
            </a:endParaRPr>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966913"/>
            <a:ext cx="5048250" cy="1887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le 6"/>
          <p:cNvSpPr/>
          <p:nvPr/>
        </p:nvSpPr>
        <p:spPr>
          <a:xfrm>
            <a:off x="537673" y="4114800"/>
            <a:ext cx="2057400" cy="2514600"/>
          </a:xfrm>
          <a:prstGeom prst="roundRect">
            <a:avLst>
              <a:gd name="adj" fmla="val 8775"/>
            </a:avLst>
          </a:prstGeom>
          <a:no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While (1) { </a:t>
            </a:r>
          </a:p>
          <a:p>
            <a:r>
              <a:rPr lang="en-US" altLang="ja-JP" dirty="0">
                <a:solidFill>
                  <a:schemeClr val="tx1"/>
                </a:solidFill>
              </a:rPr>
              <a:t>   ReadLine(Msg);</a:t>
            </a:r>
          </a:p>
          <a:p>
            <a:r>
              <a:rPr lang="en-US" altLang="ja-JP" dirty="0">
                <a:solidFill>
                  <a:schemeClr val="tx1"/>
                </a:solidFill>
              </a:rPr>
              <a:t>   Send(Q,Msg);</a:t>
            </a:r>
            <a:endParaRPr kumimoji="1" lang="en-US" altLang="ja-JP" dirty="0">
              <a:solidFill>
                <a:schemeClr val="tx1"/>
              </a:solidFill>
            </a:endParaRPr>
          </a:p>
          <a:p>
            <a:pPr algn="ctr"/>
            <a:r>
              <a:rPr kumimoji="1" lang="en-US" altLang="ja-JP" dirty="0">
                <a:solidFill>
                  <a:schemeClr val="tx1"/>
                </a:solidFill>
              </a:rPr>
              <a:t> Receive(Q,Msg);</a:t>
            </a:r>
          </a:p>
          <a:p>
            <a:pPr algn="ctr"/>
            <a:r>
              <a:rPr lang="en-US" altLang="ja-JP" dirty="0">
                <a:solidFill>
                  <a:schemeClr val="tx1"/>
                </a:solidFill>
              </a:rPr>
              <a:t>PrintLine(Msg);</a:t>
            </a:r>
          </a:p>
          <a:p>
            <a:r>
              <a:rPr lang="en-US" altLang="ja-JP" dirty="0">
                <a:solidFill>
                  <a:schemeClr val="tx1"/>
                </a:solidFill>
              </a:rPr>
              <a:t>}</a:t>
            </a:r>
            <a:endParaRPr kumimoji="1" lang="ja-JP" altLang="en-US" dirty="0">
              <a:solidFill>
                <a:schemeClr val="tx1"/>
              </a:solidFill>
            </a:endParaRPr>
          </a:p>
        </p:txBody>
      </p:sp>
      <p:sp>
        <p:nvSpPr>
          <p:cNvPr id="10" name="Rounded Rectangle 9"/>
          <p:cNvSpPr/>
          <p:nvPr/>
        </p:nvSpPr>
        <p:spPr>
          <a:xfrm>
            <a:off x="6305550" y="4100557"/>
            <a:ext cx="2057400" cy="2514600"/>
          </a:xfrm>
          <a:prstGeom prst="roundRect">
            <a:avLst>
              <a:gd name="adj" fmla="val 8775"/>
            </a:avLst>
          </a:prstGeom>
          <a:no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While (1) { </a:t>
            </a:r>
          </a:p>
          <a:p>
            <a:r>
              <a:rPr lang="en-US" altLang="ja-JP" dirty="0">
                <a:solidFill>
                  <a:schemeClr val="tx1"/>
                </a:solidFill>
              </a:rPr>
              <a:t>   Receive(P,Msg);</a:t>
            </a:r>
          </a:p>
          <a:p>
            <a:pPr algn="ctr"/>
            <a:r>
              <a:rPr kumimoji="1" lang="en-US" altLang="ja-JP" dirty="0">
                <a:solidFill>
                  <a:schemeClr val="tx1"/>
                </a:solidFill>
              </a:rPr>
              <a:t>PrintLine(Msg);</a:t>
            </a:r>
          </a:p>
          <a:p>
            <a:pPr algn="ctr"/>
            <a:r>
              <a:rPr lang="en-US" altLang="ja-JP" dirty="0">
                <a:solidFill>
                  <a:schemeClr val="tx1"/>
                </a:solidFill>
              </a:rPr>
              <a:t>ReadLine(Msg);</a:t>
            </a:r>
          </a:p>
          <a:p>
            <a:r>
              <a:rPr kumimoji="1" lang="en-US" altLang="ja-JP" dirty="0">
                <a:solidFill>
                  <a:schemeClr val="tx1"/>
                </a:solidFill>
              </a:rPr>
              <a:t>  Send(P,Msg);</a:t>
            </a:r>
          </a:p>
          <a:p>
            <a:r>
              <a:rPr lang="en-US" altLang="ja-JP" dirty="0">
                <a:solidFill>
                  <a:schemeClr val="tx1"/>
                </a:solidFill>
              </a:rPr>
              <a:t>}</a:t>
            </a:r>
            <a:endParaRPr kumimoji="1" lang="ja-JP" altLang="en-US" dirty="0">
              <a:solidFill>
                <a:schemeClr val="tx1"/>
              </a:solidFill>
            </a:endParaRPr>
          </a:p>
        </p:txBody>
      </p:sp>
      <p:sp>
        <p:nvSpPr>
          <p:cNvPr id="11" name="Rounded Rectangle 10"/>
          <p:cNvSpPr/>
          <p:nvPr/>
        </p:nvSpPr>
        <p:spPr>
          <a:xfrm>
            <a:off x="2819400" y="4133316"/>
            <a:ext cx="3200400" cy="972084"/>
          </a:xfrm>
          <a:prstGeom prst="roundRect">
            <a:avLst>
              <a:gd name="adj" fmla="val 8775"/>
            </a:avLst>
          </a:prstGeom>
          <a:no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rgbClr val="7030A0"/>
                </a:solidFill>
              </a:rPr>
              <a:t>Vấn đề nhận Msg</a:t>
            </a:r>
          </a:p>
          <a:p>
            <a:pPr marL="285750" indent="-285750">
              <a:buFont typeface="Wingdings" panose="05000000000000000000" pitchFamily="2" charset="2"/>
              <a:buChar char="l"/>
            </a:pPr>
            <a:r>
              <a:rPr kumimoji="1" lang="en-US" altLang="ja-JP" dirty="0">
                <a:solidFill>
                  <a:schemeClr val="tx1"/>
                </a:solidFill>
              </a:rPr>
              <a:t>Blocking Recieve</a:t>
            </a:r>
          </a:p>
          <a:p>
            <a:pPr marL="285750" indent="-285750">
              <a:buFont typeface="Wingdings" panose="05000000000000000000" pitchFamily="2" charset="2"/>
              <a:buChar char="l"/>
            </a:pPr>
            <a:r>
              <a:rPr lang="en-US" altLang="ja-JP" dirty="0">
                <a:solidFill>
                  <a:schemeClr val="tx1"/>
                </a:solidFill>
              </a:rPr>
              <a:t>Non-blocking Receive</a:t>
            </a:r>
            <a:endParaRPr kumimoji="1" lang="ja-JP" altLang="en-US" dirty="0">
              <a:solidFill>
                <a:schemeClr val="tx1"/>
              </a:solidFill>
            </a:endParaRPr>
          </a:p>
        </p:txBody>
      </p:sp>
      <p:sp>
        <p:nvSpPr>
          <p:cNvPr id="12" name="Rounded Rectangle 11"/>
          <p:cNvSpPr/>
          <p:nvPr/>
        </p:nvSpPr>
        <p:spPr>
          <a:xfrm>
            <a:off x="2822249" y="5636664"/>
            <a:ext cx="3200400" cy="972084"/>
          </a:xfrm>
          <a:prstGeom prst="roundRect">
            <a:avLst>
              <a:gd name="adj" fmla="val 8775"/>
            </a:avLst>
          </a:prstGeom>
          <a:no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rgbClr val="7030A0"/>
                </a:solidFill>
              </a:rPr>
              <a:t>Giải quyết</a:t>
            </a:r>
          </a:p>
          <a:p>
            <a:r>
              <a:rPr kumimoji="1" lang="en-US" altLang="ja-JP" dirty="0">
                <a:solidFill>
                  <a:schemeClr val="tx1"/>
                </a:solidFill>
              </a:rPr>
              <a:t>Thực hiện song song</a:t>
            </a:r>
          </a:p>
          <a:p>
            <a:r>
              <a:rPr lang="en-US" altLang="ja-JP" dirty="0">
                <a:solidFill>
                  <a:schemeClr val="tx1"/>
                </a:solidFill>
              </a:rPr>
              <a:t>Receive &amp; Send</a:t>
            </a:r>
            <a:endParaRPr kumimoji="1" lang="ja-JP" altLang="en-US" dirty="0">
              <a:solidFill>
                <a:schemeClr val="tx1"/>
              </a:solidFill>
            </a:endParaRPr>
          </a:p>
        </p:txBody>
      </p:sp>
      <p:sp>
        <p:nvSpPr>
          <p:cNvPr id="14" name="Rounded Rectangle 13"/>
          <p:cNvSpPr/>
          <p:nvPr/>
        </p:nvSpPr>
        <p:spPr>
          <a:xfrm>
            <a:off x="527703" y="4113376"/>
            <a:ext cx="2067370" cy="412334"/>
          </a:xfrm>
          <a:prstGeom prst="roundRect">
            <a:avLst>
              <a:gd name="adj" fmla="val 389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Tiến trình P</a:t>
            </a:r>
          </a:p>
          <a:p>
            <a:pPr algn="ctr"/>
            <a:endParaRPr kumimoji="1" lang="ja-JP" altLang="en-US" dirty="0"/>
          </a:p>
        </p:txBody>
      </p:sp>
      <p:sp>
        <p:nvSpPr>
          <p:cNvPr id="15" name="Rounded Rectangle 14"/>
          <p:cNvSpPr/>
          <p:nvPr/>
        </p:nvSpPr>
        <p:spPr>
          <a:xfrm>
            <a:off x="6295580" y="4094504"/>
            <a:ext cx="2067370" cy="412334"/>
          </a:xfrm>
          <a:prstGeom prst="roundRect">
            <a:avLst>
              <a:gd name="adj" fmla="val 3895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dirty="0">
                <a:solidFill>
                  <a:schemeClr val="tx1"/>
                </a:solidFill>
              </a:rPr>
              <a:t>Tiến trình Q</a:t>
            </a:r>
          </a:p>
          <a:p>
            <a:pPr algn="ctr"/>
            <a:endParaRPr kumimoji="1" lang="ja-JP" altLang="en-US" dirty="0"/>
          </a:p>
        </p:txBody>
      </p:sp>
    </p:spTree>
    <p:extLst>
      <p:ext uri="{BB962C8B-B14F-4D97-AF65-F5344CB8AC3E}">
        <p14:creationId xmlns:p14="http://schemas.microsoft.com/office/powerpoint/2010/main" val="77584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2.1. Giới thiệu </a:t>
            </a:r>
            <a:br>
              <a:rPr lang="en-US" altLang="ja-JP" sz="1800" dirty="0"/>
            </a:br>
            <a:endParaRPr lang="ja-JP" altLang="en-US" sz="1800" dirty="0"/>
          </a:p>
        </p:txBody>
      </p:sp>
      <p:sp>
        <p:nvSpPr>
          <p:cNvPr id="4" name="Rectangle 3"/>
          <p:cNvSpPr/>
          <p:nvPr/>
        </p:nvSpPr>
        <p:spPr>
          <a:xfrm>
            <a:off x="233363" y="1190270"/>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en-US" altLang="ja-JP" sz="2000" dirty="0">
                <a:solidFill>
                  <a:schemeClr val="bg1"/>
                </a:solidFill>
                <a:latin typeface="Tahoma" charset="0"/>
                <a:ea typeface="HGP明朝E" charset="-128"/>
                <a:cs typeface="Tahoma" charset="0"/>
              </a:rPr>
              <a:t>Chương trình - </a:t>
            </a:r>
            <a:r>
              <a:rPr lang="vi-VN" altLang="ja-JP" sz="2000" dirty="0">
                <a:solidFill>
                  <a:schemeClr val="bg1"/>
                </a:solidFill>
                <a:latin typeface="Tahoma" charset="0"/>
                <a:ea typeface="HGP明朝E" charset="-128"/>
                <a:cs typeface="Tahoma" charset="0"/>
              </a:rPr>
              <a:t>Tiến trình </a:t>
            </a:r>
            <a:r>
              <a:rPr lang="en-US" altLang="ja-JP" sz="2000" dirty="0">
                <a:solidFill>
                  <a:schemeClr val="bg1"/>
                </a:solidFill>
                <a:latin typeface="Tahoma" charset="0"/>
                <a:ea typeface="HGP明朝E" charset="-128"/>
                <a:cs typeface="Tahoma" charset="0"/>
              </a:rPr>
              <a:t>- L</a:t>
            </a:r>
            <a:r>
              <a:rPr lang="vi-VN" altLang="ja-JP" sz="2000" dirty="0">
                <a:solidFill>
                  <a:schemeClr val="bg1"/>
                </a:solidFill>
                <a:latin typeface="Tahoma" charset="0"/>
                <a:ea typeface="HGP明朝E" charset="-128"/>
                <a:cs typeface="Tahoma" charset="0"/>
              </a:rPr>
              <a:t>uồng</a:t>
            </a:r>
          </a:p>
        </p:txBody>
      </p:sp>
      <p:sp>
        <p:nvSpPr>
          <p:cNvPr id="2" name="Rectangle 1"/>
          <p:cNvSpPr/>
          <p:nvPr/>
        </p:nvSpPr>
        <p:spPr>
          <a:xfrm>
            <a:off x="609600" y="5029200"/>
            <a:ext cx="8301038" cy="1631216"/>
          </a:xfrm>
          <a:prstGeom prst="rect">
            <a:avLst/>
          </a:prstGeom>
        </p:spPr>
        <p:txBody>
          <a:bodyPr wrap="square">
            <a:spAutoFit/>
          </a:bodyPr>
          <a:lstStyle/>
          <a:p>
            <a:pPr marL="285750" indent="-285750">
              <a:buFont typeface="Wingdings" panose="05000000000000000000" pitchFamily="2" charset="2"/>
              <a:buChar char="l"/>
            </a:pPr>
            <a:r>
              <a:rPr lang="vi-VN" altLang="ja-JP" sz="2000" dirty="0">
                <a:latin typeface="Arial" panose="020B0604020202020204" pitchFamily="34" charset="0"/>
                <a:cs typeface="Arial" panose="020B0604020202020204" pitchFamily="34" charset="0"/>
              </a:rPr>
              <a:t>Chương trình: Dãy lệnh, các biến,.. </a:t>
            </a:r>
            <a:endParaRPr lang="en-US" altLang="ja-JP"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vi-VN" altLang="ja-JP" sz="2000" dirty="0">
                <a:latin typeface="Arial" panose="020B0604020202020204" pitchFamily="34" charset="0"/>
                <a:cs typeface="Arial" panose="020B0604020202020204" pitchFamily="34" charset="0"/>
              </a:rPr>
              <a:t>Tiến trình: Chương trình đang thực hiện: Stack, t/bị, VXL,.. </a:t>
            </a:r>
            <a:endParaRPr lang="en-US" altLang="ja-JP"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vi-VN" altLang="ja-JP" sz="2000" dirty="0">
                <a:latin typeface="Arial" panose="020B0604020202020204" pitchFamily="34" charset="0"/>
                <a:cs typeface="Arial" panose="020B0604020202020204" pitchFamily="34" charset="0"/>
              </a:rPr>
              <a:t>Luồng: C/trình đang thực hiện trong ngữ cảnh </a:t>
            </a:r>
            <a:r>
              <a:rPr lang="en-US" altLang="ja-JP" sz="2000" dirty="0">
                <a:latin typeface="Arial" panose="020B0604020202020204" pitchFamily="34" charset="0"/>
                <a:cs typeface="Arial" panose="020B0604020202020204" pitchFamily="34" charset="0"/>
              </a:rPr>
              <a:t>TT</a:t>
            </a:r>
          </a:p>
          <a:p>
            <a:pPr marL="742950" lvl="1" indent="-285750">
              <a:buFont typeface="Wingdings" panose="05000000000000000000" pitchFamily="2" charset="2"/>
              <a:buChar char="l"/>
            </a:pPr>
            <a:r>
              <a:rPr lang="vi-VN" altLang="ja-JP" sz="2000" dirty="0">
                <a:latin typeface="Arial" panose="020B0604020202020204" pitchFamily="34" charset="0"/>
                <a:cs typeface="Arial" panose="020B0604020202020204" pitchFamily="34" charset="0"/>
              </a:rPr>
              <a:t>Nhiều processor → Nhiều luồng, mỗi luồng trên </a:t>
            </a:r>
            <a:r>
              <a:rPr lang="en-US" altLang="ja-JP" sz="2000" dirty="0">
                <a:latin typeface="Arial" panose="020B0604020202020204" pitchFamily="34" charset="0"/>
                <a:cs typeface="Arial" panose="020B0604020202020204" pitchFamily="34" charset="0"/>
              </a:rPr>
              <a:t>1</a:t>
            </a:r>
            <a:r>
              <a:rPr lang="vi-VN" altLang="ja-JP" sz="2000" dirty="0">
                <a:latin typeface="Arial" panose="020B0604020202020204" pitchFamily="34" charset="0"/>
                <a:cs typeface="Arial" panose="020B0604020202020204" pitchFamily="34" charset="0"/>
              </a:rPr>
              <a:t> VXL </a:t>
            </a:r>
            <a:endParaRPr lang="en-US" altLang="ja-JP" sz="2000" dirty="0">
              <a:latin typeface="Arial" panose="020B0604020202020204" pitchFamily="34" charset="0"/>
              <a:cs typeface="Arial" panose="020B0604020202020204" pitchFamily="34" charset="0"/>
            </a:endParaRPr>
          </a:p>
          <a:p>
            <a:pPr marL="1200150" lvl="2" indent="-285750">
              <a:buFont typeface="Wingdings" panose="05000000000000000000" pitchFamily="2" charset="2"/>
              <a:buChar char="l"/>
            </a:pPr>
            <a:r>
              <a:rPr lang="vi-VN" altLang="ja-JP" sz="2000" dirty="0">
                <a:latin typeface="Arial" panose="020B0604020202020204" pitchFamily="34" charset="0"/>
                <a:cs typeface="Arial" panose="020B0604020202020204" pitchFamily="34" charset="0"/>
              </a:rPr>
              <a:t>Khác nhau về giá trị các thanh ghi, nội dung stack</a:t>
            </a:r>
            <a:endParaRPr lang="ja-JP" altLang="en-US" sz="2000" dirty="0">
              <a:latin typeface="Arial" panose="020B0604020202020204" pitchFamily="34" charset="0"/>
              <a:cs typeface="Arial" panose="020B0604020202020204" pitchFamily="34" charset="0"/>
            </a:endParaRPr>
          </a:p>
        </p:txBody>
      </p:sp>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299" y="1981200"/>
            <a:ext cx="6707291" cy="275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0924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2.1. Giới thiệu </a:t>
            </a:r>
            <a:br>
              <a:rPr lang="en-US" altLang="ja-JP" sz="1800" dirty="0"/>
            </a:br>
            <a:endParaRPr lang="ja-JP" altLang="en-US" sz="1800" dirty="0"/>
          </a:p>
        </p:txBody>
      </p:sp>
      <p:sp>
        <p:nvSpPr>
          <p:cNvPr id="4" name="Rectangle 3"/>
          <p:cNvSpPr/>
          <p:nvPr/>
        </p:nvSpPr>
        <p:spPr>
          <a:xfrm>
            <a:off x="233363" y="1190270"/>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vi-VN" altLang="ja-JP" sz="2000" dirty="0">
                <a:solidFill>
                  <a:schemeClr val="bg1"/>
                </a:solidFill>
                <a:latin typeface="Tahoma" charset="0"/>
                <a:ea typeface="HGP明朝E" charset="-128"/>
                <a:cs typeface="Tahoma" charset="0"/>
              </a:rPr>
              <a:t>Tiến trình đơn luồng và đa luồng</a:t>
            </a:r>
          </a:p>
        </p:txBody>
      </p:sp>
      <p:sp>
        <p:nvSpPr>
          <p:cNvPr id="2" name="Rectangle 1"/>
          <p:cNvSpPr/>
          <p:nvPr/>
        </p:nvSpPr>
        <p:spPr>
          <a:xfrm>
            <a:off x="230514" y="1723670"/>
            <a:ext cx="8301038" cy="1631216"/>
          </a:xfrm>
          <a:prstGeom prst="rect">
            <a:avLst/>
          </a:prstGeom>
        </p:spPr>
        <p:txBody>
          <a:bodyPr wrap="square">
            <a:spAutoFit/>
          </a:bodyPr>
          <a:lstStyle/>
          <a:p>
            <a:pPr marL="285750" indent="-285750">
              <a:buFont typeface="Wingdings" panose="05000000000000000000" pitchFamily="2" charset="2"/>
              <a:buChar char="l"/>
            </a:pPr>
            <a:r>
              <a:rPr lang="en-US" altLang="ja-JP" sz="2000" dirty="0">
                <a:latin typeface="Arial" panose="020B0604020202020204" pitchFamily="34" charset="0"/>
                <a:cs typeface="Arial" panose="020B0604020202020204" pitchFamily="34" charset="0"/>
              </a:rPr>
              <a:t>HĐH </a:t>
            </a:r>
            <a:r>
              <a:rPr lang="vi-VN" altLang="ja-JP" sz="2000" dirty="0">
                <a:solidFill>
                  <a:schemeClr val="bg2">
                    <a:lumMod val="25000"/>
                  </a:schemeClr>
                </a:solidFill>
                <a:latin typeface="Arial" panose="020B0604020202020204" pitchFamily="34" charset="0"/>
                <a:cs typeface="Arial" panose="020B0604020202020204" pitchFamily="34" charset="0"/>
              </a:rPr>
              <a:t>truyền thống </a:t>
            </a:r>
            <a:r>
              <a:rPr lang="vi-VN" altLang="ja-JP" sz="2000" dirty="0">
                <a:latin typeface="Arial" panose="020B0604020202020204" pitchFamily="34" charset="0"/>
                <a:cs typeface="Arial" panose="020B0604020202020204" pitchFamily="34" charset="0"/>
              </a:rPr>
              <a:t>(MS-DOS, UNIX) </a:t>
            </a:r>
            <a:endParaRPr lang="en-US" altLang="ja-JP" sz="2000"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l"/>
            </a:pPr>
            <a:r>
              <a:rPr lang="en-US" altLang="ja-JP" sz="2000" dirty="0">
                <a:latin typeface="Arial" panose="020B0604020202020204" pitchFamily="34" charset="0"/>
                <a:cs typeface="Arial" panose="020B0604020202020204" pitchFamily="34" charset="0"/>
              </a:rPr>
              <a:t>TT </a:t>
            </a:r>
            <a:r>
              <a:rPr lang="vi-VN" altLang="ja-JP" sz="2000" dirty="0">
                <a:latin typeface="Arial" panose="020B0604020202020204" pitchFamily="34" charset="0"/>
                <a:cs typeface="Arial" panose="020B0604020202020204" pitchFamily="34" charset="0"/>
              </a:rPr>
              <a:t>có </a:t>
            </a:r>
            <a:r>
              <a:rPr lang="en-US" altLang="ja-JP" sz="2000" dirty="0">
                <a:solidFill>
                  <a:srgbClr val="00B050"/>
                </a:solidFill>
                <a:latin typeface="Arial" panose="020B0604020202020204" pitchFamily="34" charset="0"/>
                <a:ea typeface="Tahoma" panose="020B0604030504040204" pitchFamily="34" charset="0"/>
                <a:cs typeface="Arial" panose="020B0604020202020204" pitchFamily="34" charset="0"/>
              </a:rPr>
              <a:t>1</a:t>
            </a:r>
            <a:r>
              <a:rPr lang="vi-VN" altLang="ja-JP" sz="2000" dirty="0">
                <a:solidFill>
                  <a:srgbClr val="00B050"/>
                </a:solidFill>
                <a:latin typeface="Arial" panose="020B0604020202020204" pitchFamily="34" charset="0"/>
                <a:cs typeface="Arial" panose="020B0604020202020204" pitchFamily="34" charset="0"/>
              </a:rPr>
              <a:t> luồng điều khiển </a:t>
            </a:r>
            <a:r>
              <a:rPr lang="vi-VN" altLang="ja-JP" sz="2000" dirty="0">
                <a:latin typeface="Arial" panose="020B0604020202020204" pitchFamily="34" charset="0"/>
                <a:cs typeface="Arial" panose="020B0604020202020204" pitchFamily="34" charset="0"/>
              </a:rPr>
              <a:t>(heavyweight process)</a:t>
            </a:r>
          </a:p>
          <a:p>
            <a:pPr marL="285750" indent="-285750">
              <a:buFont typeface="Wingdings" panose="05000000000000000000" pitchFamily="2" charset="2"/>
              <a:buChar char="l"/>
            </a:pPr>
            <a:r>
              <a:rPr lang="vi-VN" altLang="ja-JP" sz="2000" dirty="0">
                <a:latin typeface="Arial" panose="020B0604020202020204" pitchFamily="34" charset="0"/>
                <a:cs typeface="Arial" panose="020B0604020202020204" pitchFamily="34" charset="0"/>
              </a:rPr>
              <a:t>H</a:t>
            </a:r>
            <a:r>
              <a:rPr lang="en-US" altLang="ja-JP" sz="2000" dirty="0">
                <a:latin typeface="Arial" panose="020B0604020202020204" pitchFamily="34" charset="0"/>
                <a:cs typeface="Arial" panose="020B0604020202020204" pitchFamily="34" charset="0"/>
              </a:rPr>
              <a:t>ĐH</a:t>
            </a:r>
            <a:r>
              <a:rPr lang="vi-VN" altLang="ja-JP" sz="2000" dirty="0">
                <a:latin typeface="Arial" panose="020B0604020202020204" pitchFamily="34" charset="0"/>
                <a:cs typeface="Arial" panose="020B0604020202020204" pitchFamily="34" charset="0"/>
              </a:rPr>
              <a:t> </a:t>
            </a:r>
            <a:r>
              <a:rPr lang="vi-VN" altLang="ja-JP" sz="2000" dirty="0">
                <a:solidFill>
                  <a:schemeClr val="bg2">
                    <a:lumMod val="25000"/>
                  </a:schemeClr>
                </a:solidFill>
                <a:latin typeface="Arial" panose="020B0604020202020204" pitchFamily="34" charset="0"/>
                <a:cs typeface="Arial" panose="020B0604020202020204" pitchFamily="34" charset="0"/>
              </a:rPr>
              <a:t>hiện nay </a:t>
            </a:r>
            <a:r>
              <a:rPr lang="vi-VN" altLang="ja-JP" sz="2000" dirty="0">
                <a:latin typeface="Arial" panose="020B0604020202020204" pitchFamily="34" charset="0"/>
                <a:cs typeface="Arial" panose="020B0604020202020204" pitchFamily="34" charset="0"/>
              </a:rPr>
              <a:t>(Windows, Linux) </a:t>
            </a:r>
            <a:endParaRPr lang="en-US" altLang="ja-JP" sz="2000"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l"/>
            </a:pPr>
            <a:r>
              <a:rPr lang="en-US" altLang="ja-JP" sz="2000" dirty="0">
                <a:latin typeface="Arial" panose="020B0604020202020204" pitchFamily="34" charset="0"/>
                <a:cs typeface="Arial" panose="020B0604020202020204" pitchFamily="34" charset="0"/>
              </a:rPr>
              <a:t>TT </a:t>
            </a:r>
            <a:r>
              <a:rPr lang="en-US" altLang="ja-JP" sz="2000" dirty="0" err="1">
                <a:latin typeface="Arial" panose="020B0604020202020204" pitchFamily="34" charset="0"/>
                <a:ea typeface="Tahoma" panose="020B0604030504040204" pitchFamily="34" charset="0"/>
                <a:cs typeface="Arial" panose="020B0604020202020204" pitchFamily="34" charset="0"/>
              </a:rPr>
              <a:t>có</a:t>
            </a:r>
            <a:r>
              <a:rPr lang="en-US" altLang="ja-JP" sz="2000" dirty="0">
                <a:latin typeface="Arial" panose="020B0604020202020204" pitchFamily="34" charset="0"/>
                <a:ea typeface="Tahoma" panose="020B0604030504040204" pitchFamily="34" charset="0"/>
                <a:cs typeface="Arial" panose="020B0604020202020204" pitchFamily="34" charset="0"/>
              </a:rPr>
              <a:t> </a:t>
            </a:r>
            <a:r>
              <a:rPr lang="vi-VN" altLang="ja-JP" sz="2000" dirty="0">
                <a:latin typeface="Arial" panose="020B0604020202020204" pitchFamily="34" charset="0"/>
                <a:cs typeface="Arial" panose="020B0604020202020204" pitchFamily="34" charset="0"/>
              </a:rPr>
              <a:t>thể gồm </a:t>
            </a:r>
            <a:r>
              <a:rPr lang="vi-VN" altLang="ja-JP" sz="2000" dirty="0">
                <a:solidFill>
                  <a:srgbClr val="00B050"/>
                </a:solidFill>
                <a:latin typeface="Arial" panose="020B0604020202020204" pitchFamily="34" charset="0"/>
                <a:cs typeface="Arial" panose="020B0604020202020204" pitchFamily="34" charset="0"/>
              </a:rPr>
              <a:t>nhiều luồng </a:t>
            </a:r>
            <a:endParaRPr lang="en-US" altLang="ja-JP" sz="2000" dirty="0">
              <a:solidFill>
                <a:srgbClr val="00B050"/>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l"/>
            </a:pPr>
            <a:r>
              <a:rPr lang="vi-VN" altLang="ja-JP" sz="2000" dirty="0">
                <a:latin typeface="Arial" panose="020B0604020202020204" pitchFamily="34" charset="0"/>
                <a:cs typeface="Arial" panose="020B0604020202020204" pitchFamily="34" charset="0"/>
              </a:rPr>
              <a:t>Có thể thực hiện </a:t>
            </a:r>
            <a:r>
              <a:rPr lang="vi-VN" altLang="ja-JP" sz="2000" dirty="0">
                <a:solidFill>
                  <a:srgbClr val="00B050"/>
                </a:solidFill>
                <a:latin typeface="Arial" panose="020B0604020202020204" pitchFamily="34" charset="0"/>
                <a:cs typeface="Arial" panose="020B0604020202020204" pitchFamily="34" charset="0"/>
              </a:rPr>
              <a:t>nhiều nhiệm vụ tại </a:t>
            </a:r>
            <a:r>
              <a:rPr lang="en-US" altLang="ja-JP" sz="2000" dirty="0">
                <a:solidFill>
                  <a:srgbClr val="00B050"/>
                </a:solidFill>
                <a:latin typeface="Arial" panose="020B0604020202020204" pitchFamily="34" charset="0"/>
                <a:ea typeface="Tahoma" panose="020B0604030504040204" pitchFamily="34" charset="0"/>
                <a:cs typeface="Arial" panose="020B0604020202020204" pitchFamily="34" charset="0"/>
              </a:rPr>
              <a:t>1</a:t>
            </a:r>
            <a:r>
              <a:rPr lang="vi-VN" altLang="ja-JP" sz="2000" dirty="0">
                <a:solidFill>
                  <a:srgbClr val="00B050"/>
                </a:solidFill>
                <a:latin typeface="Arial" panose="020B0604020202020204" pitchFamily="34" charset="0"/>
                <a:cs typeface="Arial" panose="020B0604020202020204" pitchFamily="34" charset="0"/>
              </a:rPr>
              <a:t> thời điểm</a:t>
            </a:r>
            <a:endParaRPr lang="ja-JP" altLang="en-US" sz="2000" dirty="0">
              <a:solidFill>
                <a:srgbClr val="00B050"/>
              </a:solidFill>
              <a:latin typeface="Arial" panose="020B0604020202020204" pitchFamily="34" charset="0"/>
              <a:cs typeface="Arial" panose="020B0604020202020204" pitchFamily="34" charset="0"/>
            </a:endParaRPr>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380955"/>
            <a:ext cx="5831297" cy="3442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0866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2.1. Giới thiệu </a:t>
            </a:r>
            <a:br>
              <a:rPr lang="en-US" altLang="ja-JP" sz="1800" dirty="0"/>
            </a:br>
            <a:endParaRPr lang="ja-JP" altLang="en-US" sz="1800" dirty="0"/>
          </a:p>
        </p:txBody>
      </p:sp>
      <p:sp>
        <p:nvSpPr>
          <p:cNvPr id="4" name="Rectangle 3"/>
          <p:cNvSpPr/>
          <p:nvPr/>
        </p:nvSpPr>
        <p:spPr>
          <a:xfrm>
            <a:off x="233363" y="1190270"/>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vi-VN" altLang="ja-JP" sz="2000" dirty="0">
                <a:solidFill>
                  <a:schemeClr val="bg1"/>
                </a:solidFill>
                <a:latin typeface="Tahoma" charset="0"/>
                <a:ea typeface="HGP明朝E" charset="-128"/>
                <a:cs typeface="Tahoma" charset="0"/>
              </a:rPr>
              <a:t>Ví dụ: Word processor (Tanenbaum 2001)</a:t>
            </a:r>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362200"/>
            <a:ext cx="7869657"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3106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138"/>
            <a:ext cx="8229600" cy="1185862"/>
          </a:xfrm>
        </p:spPr>
        <p:txBody>
          <a:bodyPr rtlCol="0">
            <a:normAutofit fontScale="90000"/>
          </a:bodyPr>
          <a:lstStyle/>
          <a:p>
            <a:pPr algn="l" eaLnBrk="1" fontAlgn="auto" hangingPunct="1">
              <a:spcAft>
                <a:spcPts val="0"/>
              </a:spcAft>
              <a:defRPr/>
            </a:pPr>
            <a:r>
              <a:rPr lang="vi-VN" altLang="ja-JP" sz="1800" dirty="0"/>
              <a:t>Chương </a:t>
            </a:r>
            <a:r>
              <a:rPr lang="en-US" altLang="ja-JP" sz="1800" dirty="0"/>
              <a:t>2</a:t>
            </a:r>
            <a:r>
              <a:rPr lang="vi-VN" altLang="ja-JP" sz="1800" dirty="0"/>
              <a:t> </a:t>
            </a:r>
            <a:r>
              <a:rPr lang="en-US" altLang="ja-JP" sz="1800" dirty="0"/>
              <a:t>Quản lí tiến trình</a:t>
            </a:r>
            <a:br>
              <a:rPr lang="en-US" altLang="ja-JP" sz="1800" dirty="0"/>
            </a:br>
            <a:r>
              <a:rPr lang="en-US" altLang="ja-JP" sz="1800" dirty="0"/>
              <a:t>          2. Luồng</a:t>
            </a:r>
            <a:br>
              <a:rPr lang="en-US" altLang="ja-JP" sz="1800" dirty="0"/>
            </a:br>
            <a:r>
              <a:rPr lang="en-US" altLang="ja-JP" sz="1800" dirty="0"/>
              <a:t>             2.1. Giới thiệu </a:t>
            </a:r>
            <a:br>
              <a:rPr lang="en-US" altLang="ja-JP" sz="1800" dirty="0"/>
            </a:br>
            <a:endParaRPr lang="ja-JP" altLang="en-US" sz="1800" dirty="0"/>
          </a:p>
        </p:txBody>
      </p:sp>
      <p:sp>
        <p:nvSpPr>
          <p:cNvPr id="4" name="Rectangle 3"/>
          <p:cNvSpPr/>
          <p:nvPr/>
        </p:nvSpPr>
        <p:spPr>
          <a:xfrm>
            <a:off x="233363" y="1190270"/>
            <a:ext cx="8677275"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eaLnBrk="0" hangingPunct="0">
              <a:defRPr kumimoji="1">
                <a:solidFill>
                  <a:schemeClr val="tx1"/>
                </a:solidFill>
                <a:latin typeface="Candara" charset="0"/>
                <a:ea typeface="ＭＳ Ｐゴシック" charset="-128"/>
              </a:defRPr>
            </a:lvl1pPr>
            <a:lvl2pPr eaLnBrk="0" hangingPunct="0">
              <a:defRPr kumimoji="1">
                <a:solidFill>
                  <a:schemeClr val="tx1"/>
                </a:solidFill>
                <a:latin typeface="Candara" charset="0"/>
                <a:ea typeface="ＭＳ Ｐゴシック" charset="-128"/>
              </a:defRPr>
            </a:lvl2pPr>
            <a:lvl3pPr marL="1143000" indent="-228600" eaLnBrk="0" hangingPunct="0">
              <a:defRPr kumimoji="1">
                <a:solidFill>
                  <a:schemeClr val="tx1"/>
                </a:solidFill>
                <a:latin typeface="Candara" charset="0"/>
                <a:ea typeface="ＭＳ Ｐゴシック" charset="-128"/>
              </a:defRPr>
            </a:lvl3pPr>
            <a:lvl4pPr marL="1600200" indent="-228600" eaLnBrk="0" hangingPunct="0">
              <a:defRPr kumimoji="1">
                <a:solidFill>
                  <a:schemeClr val="tx1"/>
                </a:solidFill>
                <a:latin typeface="Candara" charset="0"/>
                <a:ea typeface="ＭＳ Ｐゴシック" charset="-128"/>
              </a:defRPr>
            </a:lvl4pPr>
            <a:lvl5pPr marL="2057400" indent="-228600" eaLnBrk="0" hangingPunct="0">
              <a:defRPr kumimoji="1">
                <a:solidFill>
                  <a:schemeClr val="tx1"/>
                </a:solidFill>
                <a:latin typeface="Candara" charset="0"/>
                <a:ea typeface="ＭＳ Ｐゴシック" charset="-128"/>
              </a:defRPr>
            </a:lvl5pPr>
            <a:lvl6pPr marL="2514600" indent="-228600" eaLnBrk="0" fontAlgn="base" hangingPunct="0">
              <a:spcBef>
                <a:spcPct val="0"/>
              </a:spcBef>
              <a:spcAft>
                <a:spcPct val="0"/>
              </a:spcAft>
              <a:defRPr kumimoji="1">
                <a:solidFill>
                  <a:schemeClr val="tx1"/>
                </a:solidFill>
                <a:latin typeface="Candara" charset="0"/>
                <a:ea typeface="ＭＳ Ｐゴシック" charset="-128"/>
              </a:defRPr>
            </a:lvl6pPr>
            <a:lvl7pPr marL="2971800" indent="-228600" eaLnBrk="0" fontAlgn="base" hangingPunct="0">
              <a:spcBef>
                <a:spcPct val="0"/>
              </a:spcBef>
              <a:spcAft>
                <a:spcPct val="0"/>
              </a:spcAft>
              <a:defRPr kumimoji="1">
                <a:solidFill>
                  <a:schemeClr val="tx1"/>
                </a:solidFill>
                <a:latin typeface="Candara" charset="0"/>
                <a:ea typeface="ＭＳ Ｐゴシック" charset="-128"/>
              </a:defRPr>
            </a:lvl7pPr>
            <a:lvl8pPr marL="3429000" indent="-228600" eaLnBrk="0" fontAlgn="base" hangingPunct="0">
              <a:spcBef>
                <a:spcPct val="0"/>
              </a:spcBef>
              <a:spcAft>
                <a:spcPct val="0"/>
              </a:spcAft>
              <a:defRPr kumimoji="1">
                <a:solidFill>
                  <a:schemeClr val="tx1"/>
                </a:solidFill>
                <a:latin typeface="Candara" charset="0"/>
                <a:ea typeface="ＭＳ Ｐゴシック" charset="-128"/>
              </a:defRPr>
            </a:lvl8pPr>
            <a:lvl9pPr marL="3886200" indent="-228600" eaLnBrk="0" fontAlgn="base" hangingPunct="0">
              <a:spcBef>
                <a:spcPct val="0"/>
              </a:spcBef>
              <a:spcAft>
                <a:spcPct val="0"/>
              </a:spcAft>
              <a:defRPr kumimoji="1">
                <a:solidFill>
                  <a:schemeClr val="tx1"/>
                </a:solidFill>
                <a:latin typeface="Candara" charset="0"/>
                <a:ea typeface="ＭＳ Ｐゴシック" charset="-128"/>
              </a:defRPr>
            </a:lvl9pPr>
          </a:lstStyle>
          <a:p>
            <a:pPr lvl="1" eaLnBrk="1" hangingPunct="1">
              <a:defRPr/>
            </a:pPr>
            <a:r>
              <a:rPr lang="vi-VN" altLang="ja-JP" sz="2000" dirty="0">
                <a:solidFill>
                  <a:schemeClr val="bg1"/>
                </a:solidFill>
                <a:latin typeface="Tahoma" charset="0"/>
                <a:ea typeface="HGP明朝E" charset="-128"/>
                <a:cs typeface="Tahoma" charset="0"/>
              </a:rPr>
              <a:t>Ví dụ: W</a:t>
            </a:r>
            <a:r>
              <a:rPr lang="en-US" altLang="ja-JP" sz="2000" dirty="0">
                <a:solidFill>
                  <a:schemeClr val="bg1"/>
                </a:solidFill>
                <a:latin typeface="Tahoma" charset="0"/>
                <a:ea typeface="HGP明朝E" charset="-128"/>
                <a:cs typeface="Tahoma" charset="0"/>
              </a:rPr>
              <a:t>eb server</a:t>
            </a:r>
            <a:endParaRPr lang="vi-VN" altLang="ja-JP" sz="2000" dirty="0">
              <a:solidFill>
                <a:schemeClr val="bg1"/>
              </a:solidFill>
              <a:latin typeface="Tahoma" charset="0"/>
              <a:ea typeface="HGP明朝E" charset="-128"/>
              <a:cs typeface="Tahoma" charset="0"/>
            </a:endParaRPr>
          </a:p>
        </p:txBody>
      </p:sp>
      <p:pic>
        <p:nvPicPr>
          <p:cNvPr id="2" name="Picture 1">
            <a:extLst>
              <a:ext uri="{FF2B5EF4-FFF2-40B4-BE49-F238E27FC236}">
                <a16:creationId xmlns:a16="http://schemas.microsoft.com/office/drawing/2014/main" id="{A01F6562-966C-4D3E-8BB7-EB928327EAE3}"/>
              </a:ext>
            </a:extLst>
          </p:cNvPr>
          <p:cNvPicPr>
            <a:picLocks noChangeAspect="1"/>
          </p:cNvPicPr>
          <p:nvPr/>
        </p:nvPicPr>
        <p:blipFill>
          <a:blip r:embed="rId2"/>
          <a:stretch>
            <a:fillRect/>
          </a:stretch>
        </p:blipFill>
        <p:spPr>
          <a:xfrm>
            <a:off x="1066800" y="2943580"/>
            <a:ext cx="7532867" cy="2724150"/>
          </a:xfrm>
          <a:prstGeom prst="rect">
            <a:avLst/>
          </a:prstGeom>
        </p:spPr>
      </p:pic>
    </p:spTree>
    <p:extLst>
      <p:ext uri="{BB962C8B-B14F-4D97-AF65-F5344CB8AC3E}">
        <p14:creationId xmlns:p14="http://schemas.microsoft.com/office/powerpoint/2010/main" val="6798314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72283F28EC1DB449696E2F29AE54265" ma:contentTypeVersion="10" ma:contentTypeDescription="Create a new document." ma:contentTypeScope="" ma:versionID="47864ffbcb0e162ec0e24379c533fd48">
  <xsd:schema xmlns:xsd="http://www.w3.org/2001/XMLSchema" xmlns:xs="http://www.w3.org/2001/XMLSchema" xmlns:p="http://schemas.microsoft.com/office/2006/metadata/properties" xmlns:ns2="049b0f24-08d8-4edb-bd43-4c9b8d234f39" xmlns:ns3="e88a3939-53e8-4fe4-a153-578d3936af64" targetNamespace="http://schemas.microsoft.com/office/2006/metadata/properties" ma:root="true" ma:fieldsID="9b63d593db19dab1eeb770ce2df1a62d" ns2:_="" ns3:_="">
    <xsd:import namespace="049b0f24-08d8-4edb-bd43-4c9b8d234f39"/>
    <xsd:import namespace="e88a3939-53e8-4fe4-a153-578d3936af6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9b0f24-08d8-4edb-bd43-4c9b8d234f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8a3939-53e8-4fe4-a153-578d3936af6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3749A33-AA5C-4328-8CCF-6129DC892376}"/>
</file>

<file path=customXml/itemProps2.xml><?xml version="1.0" encoding="utf-8"?>
<ds:datastoreItem xmlns:ds="http://schemas.openxmlformats.org/officeDocument/2006/customXml" ds:itemID="{0261BDD4-C43E-4F2C-A332-EEFD41DDF0FB}"/>
</file>

<file path=customXml/itemProps3.xml><?xml version="1.0" encoding="utf-8"?>
<ds:datastoreItem xmlns:ds="http://schemas.openxmlformats.org/officeDocument/2006/customXml" ds:itemID="{52097FF1-DA81-40E6-962F-9E47B4AE9296}"/>
</file>

<file path=docProps/app.xml><?xml version="1.0" encoding="utf-8"?>
<Properties xmlns="http://schemas.openxmlformats.org/officeDocument/2006/extended-properties" xmlns:vt="http://schemas.openxmlformats.org/officeDocument/2006/docPropsVTypes">
  <Template>Waveform</Template>
  <TotalTime>23502</TotalTime>
  <Words>3515</Words>
  <Application>Microsoft Office PowerPoint</Application>
  <PresentationFormat>On-screen Show (4:3)</PresentationFormat>
  <Paragraphs>348</Paragraphs>
  <Slides>38</Slides>
  <Notes>12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Candara</vt:lpstr>
      <vt:lpstr>Symbol</vt:lpstr>
      <vt:lpstr>Tahoma</vt:lpstr>
      <vt:lpstr>Times New Roman</vt:lpstr>
      <vt:lpstr>Wingdings</vt:lpstr>
      <vt:lpstr>Waveform</vt:lpstr>
      <vt:lpstr>Hệ Điều Hành (Nguyên lý các hệ điều hành)</vt:lpstr>
      <vt:lpstr>Chương 2 Quản lí tiến trình </vt:lpstr>
      <vt:lpstr>Chương 2 Quản lí tiến trình           2. Luồng              2.1. Giới thiệu  </vt:lpstr>
      <vt:lpstr>Chương 2 Quản lí tiến trình           2. Luồng              2.1. Giới thiệu  </vt:lpstr>
      <vt:lpstr>Chương 2 Quản lí tiến trình           2. Luồng              2.1. Giới thiệu  </vt:lpstr>
      <vt:lpstr>Chương 2 Quản lí tiến trình           2. Luồng              2.1. Giới thiệu  </vt:lpstr>
      <vt:lpstr>Chương 2 Quản lí tiến trình           2. Luồng              2.1. Giới thiệu  </vt:lpstr>
      <vt:lpstr>Chương 2 Quản lí tiến trình           2. Luồng              2.1. Giới thiệu  </vt:lpstr>
      <vt:lpstr>Chương 2 Quản lí tiến trình           2. Luồng              2.1. Giới thiệu  </vt:lpstr>
      <vt:lpstr>Chương 2 Quản lí tiến trình           2. Luồng              2.1. Giới thiệu  </vt:lpstr>
      <vt:lpstr>Chương 2 Quản lí tiến trình           2. Luồng              2.1. Giới thiệu  </vt:lpstr>
      <vt:lpstr>Chương 2 Quản lí tiến trình           2. Luồng              2.1. Giới thiệu  </vt:lpstr>
      <vt:lpstr>Chương 2 Quản lí tiến trình           2. Luồng              2.1. Giới thiệu  </vt:lpstr>
      <vt:lpstr>Chương 2 Quản lí tiến trình           2. Luồng              2.1. Giới thiệu  </vt:lpstr>
      <vt:lpstr>Chương 2 Quản lí tiến trình           2. Luồng              2.1. Giới thiệu  </vt:lpstr>
      <vt:lpstr>Chương 2 Quản lí tiến trình           2. Luồng              2.1. Giới thiệu  </vt:lpstr>
      <vt:lpstr>Chương 2 Quản lí tiến trình           2. Luồng              2.1. Giới thiệu  </vt:lpstr>
      <vt:lpstr>Chương 2 Quản lí tiến trình           2. Luồng              2.1. Giới thiệu  </vt:lpstr>
      <vt:lpstr>Chương 2 Quản lí tiến trình           2. Luồng              2.1. Giới thiệu  </vt:lpstr>
      <vt:lpstr>Chương 2 Quản lí tiến trình           2. Luồng              2.1. Giới thiệu  </vt:lpstr>
      <vt:lpstr>Chương 2 Quản lí tiến trình           2. Luồng              2.1. Giới thiệu  </vt:lpstr>
      <vt:lpstr>Chương 2 Quản lí tiến trình           2. Luồng              2.1. Giới thiệu  </vt:lpstr>
      <vt:lpstr>Chương 2 Quản lí tiến trình           2. Luồng              2.2.Mô hình đa luồng </vt:lpstr>
      <vt:lpstr>Chương 2 Quản lí tiến trình           2. Luồng              2.2. Mô hình đa luồng </vt:lpstr>
      <vt:lpstr>Chương 2 Quản lí tiến trình           2. Luồng              2.2. Mô hình đa luồng</vt:lpstr>
      <vt:lpstr>Chương 2 Quản lí tiến trình           2. Luồng              2.2. Mô hình đa luồng </vt:lpstr>
      <vt:lpstr>Chương 2 Quản lí tiến trình           2. Luồng              2.2. Mô hình đa luồng </vt:lpstr>
      <vt:lpstr>Chương 2 Quản lí tiến trình           2. Luồng              2.2. Mô hình đa luồng </vt:lpstr>
      <vt:lpstr>Chương 2 Quản lí tiến trình           2. Luồng              2.2. Mô hình đa luồng </vt:lpstr>
      <vt:lpstr>Chương 2 Quản lí tiến trình           2. Luồng              2.2. Mô hình đa luồng </vt:lpstr>
      <vt:lpstr>Chương 2 Quản lí tiến trình           2. Luồng              2.3. Cài đặt luồng với Windows </vt:lpstr>
      <vt:lpstr>Chương 2 Quản lí tiến trình           2. Luồng              2.3. Cài đặt luồng với Windows </vt:lpstr>
      <vt:lpstr>Chương 2 Quản lí tiến trình           2. Luồng              2.3. Cài đặt luồng với Windows </vt:lpstr>
      <vt:lpstr>Chương 2 Quản lí tiến trình           2. Luồng              2.3. Cài đặt luồng với Windows </vt:lpstr>
      <vt:lpstr>Chương 2 Quản lí tiến trình           2. Luồng              2.4.Vấn đề đa luồng </vt:lpstr>
      <vt:lpstr>Chương 2 Quản lí tiến trình           2. Luồng              2.4. Vấn đề đa luồng </vt:lpstr>
      <vt:lpstr>Chương 2 Quản lí tiến trình           2. Luồng              2.4. Vấn đề đa luồng </vt:lpstr>
      <vt:lpstr>Chương 2 Quản lí tiến trình           2. Luồng              2.4. Vấn đề đa luồng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Điều Hành (Nguyên lý các hệ điều hành)</dc:title>
  <dc:creator>Quoc Huy</dc:creator>
  <cp:lastModifiedBy>Do Quoc Huy</cp:lastModifiedBy>
  <cp:revision>424</cp:revision>
  <dcterms:created xsi:type="dcterms:W3CDTF">2017-07-06T08:45:30Z</dcterms:created>
  <dcterms:modified xsi:type="dcterms:W3CDTF">2021-03-24T15:04:31Z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0x010100F72283F28EC1DB449696E2F29AE54265</vt:lpwstr>
  </property>
</Properties>
</file>